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7" r:id="rId2"/>
    <p:sldId id="258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2" autoAdjust="0"/>
    <p:restoredTop sz="94660"/>
  </p:normalViewPr>
  <p:slideViewPr>
    <p:cSldViewPr snapToGrid="0">
      <p:cViewPr>
        <p:scale>
          <a:sx n="66" d="100"/>
          <a:sy n="66" d="100"/>
        </p:scale>
        <p:origin x="2196" y="11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90FDC6-3188-4151-A468-D44AD7FF4A1C}" type="datetimeFigureOut">
              <a:rPr lang="zh-CN" altLang="en-US" smtClean="0"/>
              <a:t>2019/1/7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9FC98A-201F-4604-A4E3-3A1C3B3274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6346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dirty="0"/>
              <a:t> 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【XXXX】:https://9ppt.taobao.com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1638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41A34D1D-E80B-417F-98B5-39D8613BB07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12837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/>
              <a:t> 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【XXXX】:https://9ppt.taobao.com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1843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E8C25E9A-696C-4D1E-A94A-A9CBE9892DB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58820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/>
              <a:t> 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【XXXX】:https://9ppt.taobao.com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17394C43-18DD-472E-861A-3DE1665639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700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/>
              <a:t> 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【XXXX】:https://9ppt.taobao.com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2662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6296CD3D-4531-4726-AEAA-215A89EE6AB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03717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/>
              <a:t> 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【XXXX】:https://9ppt.taobao.com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2970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6F7896FE-9A3B-412B-837A-AF0291CB658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83011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/>
              <a:t> 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【XXXX】:https://9ppt.taobao.com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90C6E54E-215B-4C4E-B317-6BE5E2D6774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17661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/>
              <a:t> 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【XXXX】:https://9ppt.taobao.com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3994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74721A9A-E5FB-4124-A78B-2F66E776FE1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62343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/>
              <a:t> 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【XXXX】:https://9ppt.taobao.com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D552F8F5-A500-4800-850B-BEDAAB85095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672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06E25-F275-41B9-85F1-E33A903E7D48}" type="datetimeFigureOut">
              <a:rPr lang="zh-CN" altLang="en-US"/>
              <a:pPr>
                <a:defRPr/>
              </a:pPr>
              <a:t>2019/1/7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FD924F-FAFB-4990-9FC5-977A0EAE7C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527103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9A33BA-FE40-49B6-BC27-737CDA7C2DF5}" type="datetimeFigureOut">
              <a:rPr lang="zh-CN" altLang="en-US"/>
              <a:pPr>
                <a:defRPr/>
              </a:pPr>
              <a:t>2019/1/7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1442BE-D869-4810-9AE0-C3CA887C84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25800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DE2DA9-6BBE-4F07-8A1A-4E1717CD08BF}" type="datetimeFigureOut">
              <a:rPr lang="zh-CN" altLang="en-US"/>
              <a:pPr>
                <a:defRPr/>
              </a:pPr>
              <a:t>2019/1/7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28A026-A787-4F2D-AA3C-FD55667CBA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821300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3ADD19-2F56-4884-9057-7B378A411F90}" type="datetimeFigureOut">
              <a:rPr lang="zh-CN" altLang="en-US"/>
              <a:pPr>
                <a:defRPr/>
              </a:pPr>
              <a:t>2019/1/7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47305A-A8A2-4576-8668-ED68D096E6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309559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299E89-F5E8-4FC8-9AC9-1DD1BA0175A0}" type="datetimeFigureOut">
              <a:rPr lang="zh-CN" altLang="en-US"/>
              <a:pPr>
                <a:defRPr/>
              </a:pPr>
              <a:t>2019/1/7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D3E256-12C3-4B74-9728-815CB9BA5A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573660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7DE229-7F1C-4895-9D23-AB3D698C7AD4}" type="datetimeFigureOut">
              <a:rPr lang="zh-CN" altLang="en-US"/>
              <a:pPr>
                <a:defRPr/>
              </a:pPr>
              <a:t>2019/1/7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5087E8-DDA2-474A-BBA4-BAD631178D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322272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F954AE-EA8C-406C-BEAF-5ECECA60F206}" type="datetimeFigureOut">
              <a:rPr lang="zh-CN" altLang="en-US"/>
              <a:pPr>
                <a:defRPr/>
              </a:pPr>
              <a:t>2019/1/7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BE6ECB-5C1D-4721-AD9F-0D37957AF2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246319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0C3389-FE09-4E1E-804B-462C1FE7E37C}" type="datetimeFigureOut">
              <a:rPr lang="zh-CN" altLang="en-US"/>
              <a:pPr>
                <a:defRPr/>
              </a:pPr>
              <a:t>2019/1/7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69469A-0E3E-4D8E-8F9D-268FBCAE6D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617723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93CDD9-FF3F-4E57-8B51-6A765CADE9D2}" type="datetimeFigureOut">
              <a:rPr lang="zh-CN" altLang="en-US"/>
              <a:pPr>
                <a:defRPr/>
              </a:pPr>
              <a:t>2019/1/7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15BBC4-E1E7-4C2D-B3DB-21897DB161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54649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865AF5-838F-45D0-9A83-EF3E1EFD7252}" type="datetimeFigureOut">
              <a:rPr lang="zh-CN" altLang="en-US"/>
              <a:pPr>
                <a:defRPr/>
              </a:pPr>
              <a:t>2019/1/7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568158-184F-460C-9F74-2599431E8C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488323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840685-67CF-4318-A7E5-237822F30E92}" type="datetimeFigureOut">
              <a:rPr lang="zh-CN" altLang="en-US"/>
              <a:pPr>
                <a:defRPr/>
              </a:pPr>
              <a:t>2019/1/7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C09270-CC46-4434-A13F-29B2E2C7F1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588848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第二级</a:t>
            </a:r>
          </a:p>
          <a:p>
            <a:pPr lvl="2"/>
            <a:r>
              <a:rPr lang="zh-CN" altLang="zh-CN"/>
              <a:t>第三级</a:t>
            </a:r>
          </a:p>
          <a:p>
            <a:pPr lvl="3"/>
            <a:r>
              <a:rPr lang="zh-CN" altLang="zh-CN"/>
              <a:t>第四级</a:t>
            </a:r>
          </a:p>
          <a:p>
            <a:pPr lvl="4"/>
            <a:r>
              <a:rPr lang="zh-CN" altLang="zh-CN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AC9C3143-D29B-44C0-BC28-375CF6EBDE21}" type="datetimeFigureOut">
              <a:rPr lang="zh-CN" altLang="en-US"/>
              <a:pPr>
                <a:defRPr/>
              </a:pPr>
              <a:t>2019/1/7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9C2937C-73E9-4D68-A0F4-C5FD6B983D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96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sh dir="u"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11" Type="http://schemas.openxmlformats.org/officeDocument/2006/relationships/image" Target="../media/image53.png"/><Relationship Id="rId5" Type="http://schemas.openxmlformats.org/officeDocument/2006/relationships/image" Target="../media/image47.png"/><Relationship Id="rId10" Type="http://schemas.openxmlformats.org/officeDocument/2006/relationships/image" Target="../media/image52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Relationship Id="rId9" Type="http://schemas.openxmlformats.org/officeDocument/2006/relationships/image" Target="../media/image6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.jpeg"/><Relationship Id="rId4" Type="http://schemas.openxmlformats.org/officeDocument/2006/relationships/image" Target="../media/image6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7" Type="http://schemas.openxmlformats.org/officeDocument/2006/relationships/image" Target="../media/image8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7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633984"/>
            <a:ext cx="12192000" cy="8125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组合 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7538" y="493713"/>
            <a:ext cx="5876925" cy="587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076" name="直接连接符 16"/>
          <p:cNvCxnSpPr>
            <a:cxnSpLocks noChangeShapeType="1"/>
          </p:cNvCxnSpPr>
          <p:nvPr/>
        </p:nvCxnSpPr>
        <p:spPr bwMode="auto">
          <a:xfrm flipV="1">
            <a:off x="4833938" y="579438"/>
            <a:ext cx="1285875" cy="32385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7" name="直接连接符 17"/>
          <p:cNvCxnSpPr>
            <a:cxnSpLocks noChangeShapeType="1"/>
          </p:cNvCxnSpPr>
          <p:nvPr/>
        </p:nvCxnSpPr>
        <p:spPr bwMode="auto">
          <a:xfrm>
            <a:off x="6119813" y="579438"/>
            <a:ext cx="1389062" cy="32385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8" name="直接连接符 18"/>
          <p:cNvCxnSpPr>
            <a:cxnSpLocks noChangeShapeType="1"/>
          </p:cNvCxnSpPr>
          <p:nvPr/>
        </p:nvCxnSpPr>
        <p:spPr bwMode="auto">
          <a:xfrm>
            <a:off x="7508875" y="903288"/>
            <a:ext cx="990600" cy="909637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9" name="直接连接符 19"/>
          <p:cNvCxnSpPr>
            <a:cxnSpLocks noChangeShapeType="1"/>
          </p:cNvCxnSpPr>
          <p:nvPr/>
        </p:nvCxnSpPr>
        <p:spPr bwMode="auto">
          <a:xfrm>
            <a:off x="8499475" y="1812925"/>
            <a:ext cx="500063" cy="1303338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0" name="直接连接符 20"/>
          <p:cNvCxnSpPr>
            <a:cxnSpLocks noChangeShapeType="1"/>
          </p:cNvCxnSpPr>
          <p:nvPr/>
        </p:nvCxnSpPr>
        <p:spPr bwMode="auto">
          <a:xfrm flipV="1">
            <a:off x="3789363" y="903288"/>
            <a:ext cx="1052512" cy="909637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1" name="直接连接符 21"/>
          <p:cNvCxnSpPr>
            <a:cxnSpLocks noChangeShapeType="1"/>
          </p:cNvCxnSpPr>
          <p:nvPr/>
        </p:nvCxnSpPr>
        <p:spPr bwMode="auto">
          <a:xfrm flipV="1">
            <a:off x="3317875" y="1812925"/>
            <a:ext cx="471488" cy="127000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2" name="直接连接符 22"/>
          <p:cNvCxnSpPr>
            <a:cxnSpLocks noChangeShapeType="1"/>
          </p:cNvCxnSpPr>
          <p:nvPr/>
        </p:nvCxnSpPr>
        <p:spPr bwMode="auto">
          <a:xfrm flipH="1" flipV="1">
            <a:off x="3317875" y="3082925"/>
            <a:ext cx="165100" cy="1370013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3" name="直接连接符 23"/>
          <p:cNvCxnSpPr>
            <a:cxnSpLocks noChangeShapeType="1"/>
          </p:cNvCxnSpPr>
          <p:nvPr/>
        </p:nvCxnSpPr>
        <p:spPr bwMode="auto">
          <a:xfrm flipH="1" flipV="1">
            <a:off x="3482975" y="4468813"/>
            <a:ext cx="777875" cy="1114425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4" name="直接连接符 24"/>
          <p:cNvCxnSpPr>
            <a:cxnSpLocks noChangeShapeType="1"/>
          </p:cNvCxnSpPr>
          <p:nvPr/>
        </p:nvCxnSpPr>
        <p:spPr bwMode="auto">
          <a:xfrm flipV="1">
            <a:off x="8812213" y="3108325"/>
            <a:ext cx="179387" cy="1322388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5" name="直接连接符 25"/>
          <p:cNvCxnSpPr>
            <a:cxnSpLocks noChangeShapeType="1"/>
          </p:cNvCxnSpPr>
          <p:nvPr/>
        </p:nvCxnSpPr>
        <p:spPr bwMode="auto">
          <a:xfrm flipV="1">
            <a:off x="8032750" y="4430713"/>
            <a:ext cx="779463" cy="114300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6" name="直接连接符 26"/>
          <p:cNvCxnSpPr>
            <a:cxnSpLocks noChangeShapeType="1"/>
          </p:cNvCxnSpPr>
          <p:nvPr/>
        </p:nvCxnSpPr>
        <p:spPr bwMode="auto">
          <a:xfrm flipH="1" flipV="1">
            <a:off x="4260850" y="5583238"/>
            <a:ext cx="1216025" cy="62230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7" name="直接连接符 27"/>
          <p:cNvCxnSpPr>
            <a:cxnSpLocks noChangeShapeType="1"/>
          </p:cNvCxnSpPr>
          <p:nvPr/>
        </p:nvCxnSpPr>
        <p:spPr bwMode="auto">
          <a:xfrm flipH="1">
            <a:off x="6813550" y="5573713"/>
            <a:ext cx="1219200" cy="66040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8" name="直接连接符 28"/>
          <p:cNvCxnSpPr>
            <a:cxnSpLocks noChangeShapeType="1"/>
          </p:cNvCxnSpPr>
          <p:nvPr/>
        </p:nvCxnSpPr>
        <p:spPr bwMode="auto">
          <a:xfrm flipH="1" flipV="1">
            <a:off x="5472113" y="6205538"/>
            <a:ext cx="1341437" cy="28575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9" name="直接连接符 29"/>
          <p:cNvCxnSpPr>
            <a:cxnSpLocks noChangeShapeType="1"/>
          </p:cNvCxnSpPr>
          <p:nvPr/>
        </p:nvCxnSpPr>
        <p:spPr bwMode="auto">
          <a:xfrm>
            <a:off x="4833938" y="903288"/>
            <a:ext cx="368300" cy="66040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90" name="直接连接符 30"/>
          <p:cNvCxnSpPr>
            <a:cxnSpLocks noChangeShapeType="1"/>
          </p:cNvCxnSpPr>
          <p:nvPr/>
        </p:nvCxnSpPr>
        <p:spPr bwMode="auto">
          <a:xfrm>
            <a:off x="4833938" y="903288"/>
            <a:ext cx="1546225" cy="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91" name="直接连接符 31"/>
          <p:cNvCxnSpPr>
            <a:cxnSpLocks noChangeShapeType="1"/>
          </p:cNvCxnSpPr>
          <p:nvPr/>
        </p:nvCxnSpPr>
        <p:spPr bwMode="auto">
          <a:xfrm>
            <a:off x="6119813" y="579438"/>
            <a:ext cx="260350" cy="32385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92" name="直接连接符 32"/>
          <p:cNvCxnSpPr>
            <a:cxnSpLocks noChangeShapeType="1"/>
          </p:cNvCxnSpPr>
          <p:nvPr/>
        </p:nvCxnSpPr>
        <p:spPr bwMode="auto">
          <a:xfrm>
            <a:off x="6380163" y="903288"/>
            <a:ext cx="1128712" cy="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93" name="直接连接符 33"/>
          <p:cNvCxnSpPr>
            <a:cxnSpLocks noChangeShapeType="1"/>
          </p:cNvCxnSpPr>
          <p:nvPr/>
        </p:nvCxnSpPr>
        <p:spPr bwMode="auto">
          <a:xfrm>
            <a:off x="7508875" y="903288"/>
            <a:ext cx="603250" cy="930275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94" name="直接连接符 34"/>
          <p:cNvCxnSpPr>
            <a:cxnSpLocks noChangeShapeType="1"/>
          </p:cNvCxnSpPr>
          <p:nvPr/>
        </p:nvCxnSpPr>
        <p:spPr bwMode="auto">
          <a:xfrm flipV="1">
            <a:off x="8112125" y="1812925"/>
            <a:ext cx="387350" cy="23813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95" name="直接连接符 35"/>
          <p:cNvCxnSpPr>
            <a:cxnSpLocks noChangeShapeType="1"/>
          </p:cNvCxnSpPr>
          <p:nvPr/>
        </p:nvCxnSpPr>
        <p:spPr bwMode="auto">
          <a:xfrm flipV="1">
            <a:off x="3817938" y="903288"/>
            <a:ext cx="1016000" cy="1522412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96" name="直接连接符 36"/>
          <p:cNvCxnSpPr>
            <a:cxnSpLocks noChangeShapeType="1"/>
          </p:cNvCxnSpPr>
          <p:nvPr/>
        </p:nvCxnSpPr>
        <p:spPr bwMode="auto">
          <a:xfrm flipH="1">
            <a:off x="3317875" y="2387600"/>
            <a:ext cx="525463" cy="706438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97" name="直接连接符 37"/>
          <p:cNvCxnSpPr>
            <a:cxnSpLocks noChangeShapeType="1"/>
          </p:cNvCxnSpPr>
          <p:nvPr/>
        </p:nvCxnSpPr>
        <p:spPr bwMode="auto">
          <a:xfrm flipH="1" flipV="1">
            <a:off x="8108950" y="1825625"/>
            <a:ext cx="890588" cy="1290638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98" name="直接连接符 38"/>
          <p:cNvCxnSpPr>
            <a:cxnSpLocks noChangeShapeType="1"/>
          </p:cNvCxnSpPr>
          <p:nvPr/>
        </p:nvCxnSpPr>
        <p:spPr bwMode="auto">
          <a:xfrm flipH="1" flipV="1">
            <a:off x="3789363" y="1812925"/>
            <a:ext cx="111125" cy="250825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99" name="直接连接符 39"/>
          <p:cNvCxnSpPr>
            <a:cxnSpLocks noChangeShapeType="1"/>
          </p:cNvCxnSpPr>
          <p:nvPr/>
        </p:nvCxnSpPr>
        <p:spPr bwMode="auto">
          <a:xfrm flipH="1" flipV="1">
            <a:off x="3317875" y="3082925"/>
            <a:ext cx="582613" cy="123825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00" name="直接连接符 40"/>
          <p:cNvCxnSpPr>
            <a:cxnSpLocks noChangeShapeType="1"/>
          </p:cNvCxnSpPr>
          <p:nvPr/>
        </p:nvCxnSpPr>
        <p:spPr bwMode="auto">
          <a:xfrm flipH="1">
            <a:off x="3490913" y="4321175"/>
            <a:ext cx="409575" cy="141288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01" name="直接连接符 41"/>
          <p:cNvCxnSpPr>
            <a:cxnSpLocks noChangeShapeType="1"/>
          </p:cNvCxnSpPr>
          <p:nvPr/>
        </p:nvCxnSpPr>
        <p:spPr bwMode="auto">
          <a:xfrm flipH="1">
            <a:off x="4260850" y="5021263"/>
            <a:ext cx="941388" cy="55245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02" name="直接连接符 42"/>
          <p:cNvCxnSpPr>
            <a:cxnSpLocks noChangeShapeType="1"/>
          </p:cNvCxnSpPr>
          <p:nvPr/>
        </p:nvCxnSpPr>
        <p:spPr bwMode="auto">
          <a:xfrm>
            <a:off x="3900488" y="4310063"/>
            <a:ext cx="360362" cy="1273175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03" name="直接连接符 43"/>
          <p:cNvCxnSpPr>
            <a:cxnSpLocks noChangeShapeType="1"/>
          </p:cNvCxnSpPr>
          <p:nvPr/>
        </p:nvCxnSpPr>
        <p:spPr bwMode="auto">
          <a:xfrm flipV="1">
            <a:off x="7897813" y="4440238"/>
            <a:ext cx="922337" cy="30480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04" name="直接箭头连接符 44"/>
          <p:cNvCxnSpPr>
            <a:cxnSpLocks noChangeShapeType="1"/>
          </p:cNvCxnSpPr>
          <p:nvPr/>
        </p:nvCxnSpPr>
        <p:spPr bwMode="auto">
          <a:xfrm>
            <a:off x="7900988" y="4749800"/>
            <a:ext cx="134937" cy="833438"/>
          </a:xfrm>
          <a:prstGeom prst="straightConnector1">
            <a:avLst/>
          </a:prstGeom>
          <a:noFill/>
          <a:ln w="6350" cap="rnd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05" name="直接连接符 45"/>
          <p:cNvCxnSpPr>
            <a:cxnSpLocks noChangeShapeType="1"/>
          </p:cNvCxnSpPr>
          <p:nvPr/>
        </p:nvCxnSpPr>
        <p:spPr bwMode="auto">
          <a:xfrm flipV="1">
            <a:off x="6542088" y="5573713"/>
            <a:ext cx="1490662" cy="123825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06" name="直接连接符 46"/>
          <p:cNvCxnSpPr>
            <a:cxnSpLocks noChangeShapeType="1"/>
          </p:cNvCxnSpPr>
          <p:nvPr/>
        </p:nvCxnSpPr>
        <p:spPr bwMode="auto">
          <a:xfrm flipH="1" flipV="1">
            <a:off x="4257675" y="5575300"/>
            <a:ext cx="2274888" cy="122238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07" name="直接连接符 47"/>
          <p:cNvCxnSpPr>
            <a:cxnSpLocks noChangeShapeType="1"/>
          </p:cNvCxnSpPr>
          <p:nvPr/>
        </p:nvCxnSpPr>
        <p:spPr bwMode="auto">
          <a:xfrm>
            <a:off x="6523038" y="5697538"/>
            <a:ext cx="290512" cy="536575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08" name="直接连接符 48"/>
          <p:cNvCxnSpPr>
            <a:cxnSpLocks noChangeShapeType="1"/>
          </p:cNvCxnSpPr>
          <p:nvPr/>
        </p:nvCxnSpPr>
        <p:spPr bwMode="auto">
          <a:xfrm flipH="1">
            <a:off x="5472113" y="5697538"/>
            <a:ext cx="1050925" cy="50800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09" name="直接连接符 49"/>
          <p:cNvCxnSpPr>
            <a:cxnSpLocks noChangeShapeType="1"/>
          </p:cNvCxnSpPr>
          <p:nvPr/>
        </p:nvCxnSpPr>
        <p:spPr bwMode="auto">
          <a:xfrm flipH="1">
            <a:off x="8305800" y="3111500"/>
            <a:ext cx="693738" cy="192088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10" name="直接连接符 50"/>
          <p:cNvCxnSpPr>
            <a:cxnSpLocks noChangeShapeType="1"/>
          </p:cNvCxnSpPr>
          <p:nvPr/>
        </p:nvCxnSpPr>
        <p:spPr bwMode="auto">
          <a:xfrm flipV="1">
            <a:off x="7891463" y="3094038"/>
            <a:ext cx="1100137" cy="1654175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11" name="直接连接符 51"/>
          <p:cNvCxnSpPr>
            <a:cxnSpLocks noChangeShapeType="1"/>
          </p:cNvCxnSpPr>
          <p:nvPr/>
        </p:nvCxnSpPr>
        <p:spPr bwMode="auto">
          <a:xfrm>
            <a:off x="6380163" y="903288"/>
            <a:ext cx="1731962" cy="922337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12" name="直接连接符 52"/>
          <p:cNvCxnSpPr>
            <a:cxnSpLocks noChangeShapeType="1"/>
          </p:cNvCxnSpPr>
          <p:nvPr/>
        </p:nvCxnSpPr>
        <p:spPr bwMode="auto">
          <a:xfrm flipH="1" flipV="1">
            <a:off x="6380163" y="903288"/>
            <a:ext cx="1579562" cy="1782762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13" name="直接连接符 53"/>
          <p:cNvCxnSpPr>
            <a:cxnSpLocks noChangeShapeType="1"/>
          </p:cNvCxnSpPr>
          <p:nvPr/>
        </p:nvCxnSpPr>
        <p:spPr bwMode="auto">
          <a:xfrm flipH="1">
            <a:off x="7959725" y="1836738"/>
            <a:ext cx="152400" cy="849312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14" name="直接连接符 54"/>
          <p:cNvCxnSpPr>
            <a:cxnSpLocks noChangeShapeType="1"/>
          </p:cNvCxnSpPr>
          <p:nvPr/>
        </p:nvCxnSpPr>
        <p:spPr bwMode="auto">
          <a:xfrm flipH="1" flipV="1">
            <a:off x="8112125" y="1828800"/>
            <a:ext cx="193675" cy="1481138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15" name="直接连接符 55"/>
          <p:cNvCxnSpPr>
            <a:cxnSpLocks noChangeShapeType="1"/>
          </p:cNvCxnSpPr>
          <p:nvPr/>
        </p:nvCxnSpPr>
        <p:spPr bwMode="auto">
          <a:xfrm flipV="1">
            <a:off x="4168775" y="1563688"/>
            <a:ext cx="1033463" cy="1122362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16" name="直接连接符 56"/>
          <p:cNvCxnSpPr>
            <a:cxnSpLocks noChangeShapeType="1"/>
          </p:cNvCxnSpPr>
          <p:nvPr/>
        </p:nvCxnSpPr>
        <p:spPr bwMode="auto">
          <a:xfrm flipV="1">
            <a:off x="5202238" y="903288"/>
            <a:ext cx="1173162" cy="66040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17" name="直接连接符 57"/>
          <p:cNvCxnSpPr>
            <a:cxnSpLocks noChangeShapeType="1"/>
          </p:cNvCxnSpPr>
          <p:nvPr/>
        </p:nvCxnSpPr>
        <p:spPr bwMode="auto">
          <a:xfrm flipV="1">
            <a:off x="3817938" y="1570038"/>
            <a:ext cx="1384300" cy="84455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18" name="直接连接符 58"/>
          <p:cNvCxnSpPr>
            <a:cxnSpLocks noChangeShapeType="1"/>
          </p:cNvCxnSpPr>
          <p:nvPr/>
        </p:nvCxnSpPr>
        <p:spPr bwMode="auto">
          <a:xfrm flipH="1" flipV="1">
            <a:off x="3819525" y="2420938"/>
            <a:ext cx="349250" cy="265112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19" name="直接连接符 59"/>
          <p:cNvCxnSpPr>
            <a:cxnSpLocks noChangeShapeType="1"/>
          </p:cNvCxnSpPr>
          <p:nvPr/>
        </p:nvCxnSpPr>
        <p:spPr bwMode="auto">
          <a:xfrm flipH="1">
            <a:off x="3900488" y="3789363"/>
            <a:ext cx="268287" cy="525462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20" name="直接连接符 60"/>
          <p:cNvCxnSpPr>
            <a:cxnSpLocks noChangeShapeType="1"/>
          </p:cNvCxnSpPr>
          <p:nvPr/>
        </p:nvCxnSpPr>
        <p:spPr bwMode="auto">
          <a:xfrm flipH="1" flipV="1">
            <a:off x="4168775" y="3789363"/>
            <a:ext cx="1033463" cy="1227137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21" name="直接连接符 61"/>
          <p:cNvCxnSpPr>
            <a:cxnSpLocks noChangeShapeType="1"/>
          </p:cNvCxnSpPr>
          <p:nvPr/>
        </p:nvCxnSpPr>
        <p:spPr bwMode="auto">
          <a:xfrm flipH="1" flipV="1">
            <a:off x="3900488" y="4321175"/>
            <a:ext cx="1301750" cy="69215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22" name="直接连接符 62"/>
          <p:cNvCxnSpPr>
            <a:cxnSpLocks noChangeShapeType="1"/>
          </p:cNvCxnSpPr>
          <p:nvPr/>
        </p:nvCxnSpPr>
        <p:spPr bwMode="auto">
          <a:xfrm flipH="1" flipV="1">
            <a:off x="5202238" y="5021263"/>
            <a:ext cx="1339850" cy="677862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23" name="直接连接符 63"/>
          <p:cNvCxnSpPr>
            <a:cxnSpLocks noChangeShapeType="1"/>
          </p:cNvCxnSpPr>
          <p:nvPr/>
        </p:nvCxnSpPr>
        <p:spPr bwMode="auto">
          <a:xfrm flipH="1">
            <a:off x="6523038" y="3789363"/>
            <a:ext cx="1436687" cy="1909762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24" name="直接连接符 64"/>
          <p:cNvCxnSpPr>
            <a:cxnSpLocks noChangeShapeType="1"/>
          </p:cNvCxnSpPr>
          <p:nvPr/>
        </p:nvCxnSpPr>
        <p:spPr bwMode="auto">
          <a:xfrm flipV="1">
            <a:off x="7883525" y="3800475"/>
            <a:ext cx="76200" cy="944563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25" name="直接连接符 65"/>
          <p:cNvCxnSpPr>
            <a:cxnSpLocks noChangeShapeType="1"/>
          </p:cNvCxnSpPr>
          <p:nvPr/>
        </p:nvCxnSpPr>
        <p:spPr bwMode="auto">
          <a:xfrm flipH="1">
            <a:off x="7897813" y="3298825"/>
            <a:ext cx="411162" cy="1446213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26" name="直接连接符 66"/>
          <p:cNvCxnSpPr>
            <a:cxnSpLocks noChangeShapeType="1"/>
          </p:cNvCxnSpPr>
          <p:nvPr/>
        </p:nvCxnSpPr>
        <p:spPr bwMode="auto">
          <a:xfrm flipV="1">
            <a:off x="6537325" y="4749800"/>
            <a:ext cx="1363663" cy="941388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27" name="直接连接符 67"/>
          <p:cNvCxnSpPr>
            <a:cxnSpLocks noChangeShapeType="1"/>
          </p:cNvCxnSpPr>
          <p:nvPr/>
        </p:nvCxnSpPr>
        <p:spPr bwMode="auto">
          <a:xfrm>
            <a:off x="4168775" y="2686050"/>
            <a:ext cx="192722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28" name="直接连接符 68"/>
          <p:cNvCxnSpPr>
            <a:cxnSpLocks noChangeShapeType="1"/>
          </p:cNvCxnSpPr>
          <p:nvPr/>
        </p:nvCxnSpPr>
        <p:spPr bwMode="auto">
          <a:xfrm>
            <a:off x="4168775" y="2686050"/>
            <a:ext cx="0" cy="61595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29" name="直接连接符 69"/>
          <p:cNvCxnSpPr>
            <a:cxnSpLocks noChangeShapeType="1"/>
          </p:cNvCxnSpPr>
          <p:nvPr/>
        </p:nvCxnSpPr>
        <p:spPr bwMode="auto">
          <a:xfrm>
            <a:off x="7959725" y="2686050"/>
            <a:ext cx="0" cy="74295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30" name="直接连接符 70"/>
          <p:cNvCxnSpPr>
            <a:cxnSpLocks noChangeShapeType="1"/>
          </p:cNvCxnSpPr>
          <p:nvPr/>
        </p:nvCxnSpPr>
        <p:spPr bwMode="auto">
          <a:xfrm>
            <a:off x="6032500" y="2686050"/>
            <a:ext cx="192722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31" name="直接连接符 71"/>
          <p:cNvCxnSpPr>
            <a:cxnSpLocks noChangeShapeType="1"/>
          </p:cNvCxnSpPr>
          <p:nvPr/>
        </p:nvCxnSpPr>
        <p:spPr bwMode="auto">
          <a:xfrm>
            <a:off x="4168775" y="3184525"/>
            <a:ext cx="0" cy="61595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32" name="直接连接符 72"/>
          <p:cNvCxnSpPr>
            <a:cxnSpLocks noChangeShapeType="1"/>
          </p:cNvCxnSpPr>
          <p:nvPr/>
        </p:nvCxnSpPr>
        <p:spPr bwMode="auto">
          <a:xfrm>
            <a:off x="7959725" y="3057525"/>
            <a:ext cx="0" cy="74295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33" name="直接连接符 73"/>
          <p:cNvCxnSpPr>
            <a:cxnSpLocks noChangeShapeType="1"/>
          </p:cNvCxnSpPr>
          <p:nvPr/>
        </p:nvCxnSpPr>
        <p:spPr bwMode="auto">
          <a:xfrm>
            <a:off x="4168775" y="3800475"/>
            <a:ext cx="129857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34" name="直接连接符 74"/>
          <p:cNvCxnSpPr>
            <a:cxnSpLocks noChangeShapeType="1"/>
          </p:cNvCxnSpPr>
          <p:nvPr/>
        </p:nvCxnSpPr>
        <p:spPr bwMode="auto">
          <a:xfrm>
            <a:off x="6661150" y="3800475"/>
            <a:ext cx="129857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135" name="组合 78"/>
          <p:cNvGrpSpPr>
            <a:grpSpLocks/>
          </p:cNvGrpSpPr>
          <p:nvPr/>
        </p:nvGrpSpPr>
        <p:grpSpPr bwMode="auto">
          <a:xfrm>
            <a:off x="3359150" y="2713038"/>
            <a:ext cx="5448300" cy="1241425"/>
            <a:chOff x="0" y="0"/>
            <a:chExt cx="5448300" cy="1242162"/>
          </a:xfrm>
        </p:grpSpPr>
        <p:sp>
          <p:nvSpPr>
            <p:cNvPr id="15424" name="文本框 76"/>
            <p:cNvSpPr txBox="1">
              <a:spLocks noChangeArrowheads="1"/>
            </p:cNvSpPr>
            <p:nvPr/>
          </p:nvSpPr>
          <p:spPr bwMode="auto">
            <a:xfrm>
              <a:off x="0" y="0"/>
              <a:ext cx="544830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altLang="zh-CN" sz="6000" dirty="0">
                  <a:solidFill>
                    <a:srgbClr val="FFFFFF"/>
                  </a:solidFill>
                  <a:latin typeface="+mj-ea"/>
                  <a:ea typeface="+mj-ea"/>
                </a:rPr>
                <a:t>PPT</a:t>
              </a:r>
              <a:r>
                <a:rPr lang="zh-CN" altLang="en-US" sz="6000" dirty="0">
                  <a:solidFill>
                    <a:srgbClr val="FFFFFF"/>
                  </a:solidFill>
                  <a:latin typeface="+mj-ea"/>
                  <a:ea typeface="+mj-ea"/>
                </a:rPr>
                <a:t>通用模板</a:t>
              </a:r>
              <a:endPara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425" name="文本框 77"/>
            <p:cNvSpPr txBox="1">
              <a:spLocks noChangeArrowheads="1"/>
            </p:cNvSpPr>
            <p:nvPr/>
          </p:nvSpPr>
          <p:spPr bwMode="auto">
            <a:xfrm>
              <a:off x="2037995" y="934385"/>
              <a:ext cx="136602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你的标题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729170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1000"/>
                                        <p:tgtEl>
                                          <p:spTgt spid="3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100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1000"/>
                                        <p:tgtEl>
                                          <p:spTgt spid="3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1000"/>
                                        <p:tgtEl>
                                          <p:spTgt spid="3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1000"/>
                                        <p:tgtEl>
                                          <p:spTgt spid="3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1000"/>
                                        <p:tgtEl>
                                          <p:spTgt spid="3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1000"/>
                                        <p:tgtEl>
                                          <p:spTgt spid="3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1000"/>
                                        <p:tgtEl>
                                          <p:spTgt spid="3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1000"/>
                                        <p:tgtEl>
                                          <p:spTgt spid="3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1000"/>
                                        <p:tgtEl>
                                          <p:spTgt spid="3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1000"/>
                                        <p:tgtEl>
                                          <p:spTgt spid="3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1000"/>
                                        <p:tgtEl>
                                          <p:spTgt spid="3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1000"/>
                                        <p:tgtEl>
                                          <p:spTgt spid="3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1000"/>
                                        <p:tgtEl>
                                          <p:spTgt spid="3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1000"/>
                                        <p:tgtEl>
                                          <p:spTgt spid="3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000"/>
                                        <p:tgtEl>
                                          <p:spTgt spid="3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1000"/>
                                        <p:tgtEl>
                                          <p:spTgt spid="3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1000"/>
                                        <p:tgtEl>
                                          <p:spTgt spid="3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1000"/>
                                        <p:tgtEl>
                                          <p:spTgt spid="3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100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1000"/>
                                        <p:tgtEl>
                                          <p:spTgt spid="3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1000"/>
                                        <p:tgtEl>
                                          <p:spTgt spid="3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1000"/>
                                        <p:tgtEl>
                                          <p:spTgt spid="3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1000"/>
                                        <p:tgtEl>
                                          <p:spTgt spid="3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1000"/>
                                        <p:tgtEl>
                                          <p:spTgt spid="3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1000"/>
                                        <p:tgtEl>
                                          <p:spTgt spid="3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1000"/>
                                        <p:tgtEl>
                                          <p:spTgt spid="3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1000"/>
                                        <p:tgtEl>
                                          <p:spTgt spid="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1000"/>
                                        <p:tgtEl>
                                          <p:spTgt spid="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1000"/>
                                        <p:tgtEl>
                                          <p:spTgt spid="3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1000"/>
                                        <p:tgtEl>
                                          <p:spTgt spid="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1000"/>
                                        <p:tgtEl>
                                          <p:spTgt spid="3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1000"/>
                                        <p:tgtEl>
                                          <p:spTgt spid="3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1000"/>
                                        <p:tgtEl>
                                          <p:spTgt spid="3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1000"/>
                                        <p:tgtEl>
                                          <p:spTgt spid="3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3" dur="1000"/>
                                        <p:tgtEl>
                                          <p:spTgt spid="3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6" dur="1000"/>
                                        <p:tgtEl>
                                          <p:spTgt spid="3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1000"/>
                                        <p:tgtEl>
                                          <p:spTgt spid="3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3" dur="1000"/>
                                        <p:tgtEl>
                                          <p:spTgt spid="3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6" dur="1000"/>
                                        <p:tgtEl>
                                          <p:spTgt spid="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9" dur="1000"/>
                                        <p:tgtEl>
                                          <p:spTgt spid="3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2" dur="1000"/>
                                        <p:tgtEl>
                                          <p:spTgt spid="3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1000"/>
                                        <p:tgtEl>
                                          <p:spTgt spid="3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1000"/>
                                        <p:tgtEl>
                                          <p:spTgt spid="3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1" dur="1000"/>
                                        <p:tgtEl>
                                          <p:spTgt spid="3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93" presetID="2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3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3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633984"/>
            <a:ext cx="12192000" cy="8125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文本框 38"/>
          <p:cNvSpPr txBox="1">
            <a:spLocks noChangeArrowheads="1"/>
          </p:cNvSpPr>
          <p:nvPr/>
        </p:nvSpPr>
        <p:spPr bwMode="auto">
          <a:xfrm>
            <a:off x="519113" y="171450"/>
            <a:ext cx="2136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点此添加您的标题</a:t>
            </a:r>
          </a:p>
        </p:txBody>
      </p:sp>
      <p:grpSp>
        <p:nvGrpSpPr>
          <p:cNvPr id="30724" name="组合 3"/>
          <p:cNvGrpSpPr>
            <a:grpSpLocks/>
          </p:cNvGrpSpPr>
          <p:nvPr/>
        </p:nvGrpSpPr>
        <p:grpSpPr bwMode="auto">
          <a:xfrm>
            <a:off x="196850" y="182563"/>
            <a:ext cx="238125" cy="347662"/>
            <a:chOff x="0" y="0"/>
            <a:chExt cx="569789" cy="829904"/>
          </a:xfrm>
        </p:grpSpPr>
        <p:sp>
          <p:nvSpPr>
            <p:cNvPr id="30751" name="菱形 39"/>
            <p:cNvSpPr>
              <a:spLocks noChangeArrowheads="1"/>
            </p:cNvSpPr>
            <p:nvPr/>
          </p:nvSpPr>
          <p:spPr bwMode="auto">
            <a:xfrm>
              <a:off x="0" y="0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752" name="菱形 40"/>
            <p:cNvSpPr>
              <a:spLocks noChangeArrowheads="1"/>
            </p:cNvSpPr>
            <p:nvPr/>
          </p:nvSpPr>
          <p:spPr bwMode="auto">
            <a:xfrm>
              <a:off x="0" y="260114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3944938" y="1519238"/>
            <a:ext cx="4124325" cy="4124325"/>
            <a:chOff x="3944938" y="1519238"/>
            <a:chExt cx="4124325" cy="4124325"/>
          </a:xfrm>
        </p:grpSpPr>
        <p:sp>
          <p:nvSpPr>
            <p:cNvPr id="30742" name="Freeform 5"/>
            <p:cNvSpPr>
              <a:spLocks/>
            </p:cNvSpPr>
            <p:nvPr/>
          </p:nvSpPr>
          <p:spPr bwMode="auto">
            <a:xfrm>
              <a:off x="3952875" y="3586163"/>
              <a:ext cx="2058987" cy="2057400"/>
            </a:xfrm>
            <a:custGeom>
              <a:avLst/>
              <a:gdLst>
                <a:gd name="T0" fmla="*/ 2147483646 w 263"/>
                <a:gd name="T1" fmla="*/ 0 h 263"/>
                <a:gd name="T2" fmla="*/ 2147483646 w 263"/>
                <a:gd name="T3" fmla="*/ 2147483646 h 263"/>
                <a:gd name="T4" fmla="*/ 2147483646 w 263"/>
                <a:gd name="T5" fmla="*/ 2147483646 h 263"/>
                <a:gd name="T6" fmla="*/ 0 w 263"/>
                <a:gd name="T7" fmla="*/ 2147483646 h 263"/>
                <a:gd name="T8" fmla="*/ 2147483646 w 263"/>
                <a:gd name="T9" fmla="*/ 2147483646 h 263"/>
                <a:gd name="T10" fmla="*/ 2147483646 w 263"/>
                <a:gd name="T11" fmla="*/ 2147483646 h 263"/>
                <a:gd name="T12" fmla="*/ 2147483646 w 263"/>
                <a:gd name="T13" fmla="*/ 2147483646 h 263"/>
                <a:gd name="T14" fmla="*/ 2147483646 w 263"/>
                <a:gd name="T15" fmla="*/ 2147483646 h 263"/>
                <a:gd name="T16" fmla="*/ 2147483646 w 263"/>
                <a:gd name="T17" fmla="*/ 2147483646 h 263"/>
                <a:gd name="T18" fmla="*/ 2147483646 w 263"/>
                <a:gd name="T19" fmla="*/ 2147483646 h 263"/>
                <a:gd name="T20" fmla="*/ 2147483646 w 263"/>
                <a:gd name="T21" fmla="*/ 2147483646 h 263"/>
                <a:gd name="T22" fmla="*/ 2147483646 w 263"/>
                <a:gd name="T23" fmla="*/ 2147483646 h 263"/>
                <a:gd name="T24" fmla="*/ 2147483646 w 263"/>
                <a:gd name="T25" fmla="*/ 2147483646 h 263"/>
                <a:gd name="T26" fmla="*/ 2147483646 w 263"/>
                <a:gd name="T27" fmla="*/ 2147483646 h 263"/>
                <a:gd name="T28" fmla="*/ 2147483646 w 263"/>
                <a:gd name="T29" fmla="*/ 2147483646 h 263"/>
                <a:gd name="T30" fmla="*/ 2147483646 w 263"/>
                <a:gd name="T31" fmla="*/ 2147483646 h 263"/>
                <a:gd name="T32" fmla="*/ 2147483646 w 263"/>
                <a:gd name="T33" fmla="*/ 2147483646 h 263"/>
                <a:gd name="T34" fmla="*/ 2147483646 w 263"/>
                <a:gd name="T35" fmla="*/ 2147483646 h 263"/>
                <a:gd name="T36" fmla="*/ 2147483646 w 263"/>
                <a:gd name="T37" fmla="*/ 2147483646 h 263"/>
                <a:gd name="T38" fmla="*/ 2147483646 w 263"/>
                <a:gd name="T39" fmla="*/ 2147483646 h 263"/>
                <a:gd name="T40" fmla="*/ 2147483646 w 263"/>
                <a:gd name="T41" fmla="*/ 2147483646 h 263"/>
                <a:gd name="T42" fmla="*/ 2147483646 w 263"/>
                <a:gd name="T43" fmla="*/ 2147483646 h 263"/>
                <a:gd name="T44" fmla="*/ 2147483646 w 263"/>
                <a:gd name="T45" fmla="*/ 2147483646 h 263"/>
                <a:gd name="T46" fmla="*/ 2147483646 w 263"/>
                <a:gd name="T47" fmla="*/ 2147483646 h 263"/>
                <a:gd name="T48" fmla="*/ 2147483646 w 263"/>
                <a:gd name="T49" fmla="*/ 2147483646 h 263"/>
                <a:gd name="T50" fmla="*/ 2147483646 w 263"/>
                <a:gd name="T51" fmla="*/ 2147483646 h 263"/>
                <a:gd name="T52" fmla="*/ 2147483646 w 263"/>
                <a:gd name="T53" fmla="*/ 2147483646 h 263"/>
                <a:gd name="T54" fmla="*/ 2147483646 w 263"/>
                <a:gd name="T55" fmla="*/ 2147483646 h 263"/>
                <a:gd name="T56" fmla="*/ 2147483646 w 263"/>
                <a:gd name="T57" fmla="*/ 2147483646 h 263"/>
                <a:gd name="T58" fmla="*/ 2147483646 w 263"/>
                <a:gd name="T59" fmla="*/ 2147483646 h 263"/>
                <a:gd name="T60" fmla="*/ 2147483646 w 263"/>
                <a:gd name="T61" fmla="*/ 2147483646 h 263"/>
                <a:gd name="T62" fmla="*/ 2147483646 w 263"/>
                <a:gd name="T63" fmla="*/ 2147483646 h 263"/>
                <a:gd name="T64" fmla="*/ 2147483646 w 263"/>
                <a:gd name="T65" fmla="*/ 2147483646 h 263"/>
                <a:gd name="T66" fmla="*/ 2147483646 w 263"/>
                <a:gd name="T67" fmla="*/ 2147483646 h 263"/>
                <a:gd name="T68" fmla="*/ 2147483646 w 263"/>
                <a:gd name="T69" fmla="*/ 2147483646 h 26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263" h="263">
                  <a:moveTo>
                    <a:pt x="148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2" y="1"/>
                    <a:pt x="32" y="2"/>
                    <a:pt x="32" y="3"/>
                  </a:cubicBezTo>
                  <a:cubicBezTo>
                    <a:pt x="32" y="5"/>
                    <a:pt x="31" y="9"/>
                    <a:pt x="30" y="12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2" y="19"/>
                    <a:pt x="17" y="20"/>
                    <a:pt x="14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2" y="20"/>
                    <a:pt x="0" y="23"/>
                    <a:pt x="0" y="26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4" y="52"/>
                    <a:pt x="6" y="53"/>
                    <a:pt x="9" y="53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21" y="49"/>
                    <a:pt x="26" y="49"/>
                    <a:pt x="29" y="50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8" y="56"/>
                    <a:pt x="40" y="60"/>
                    <a:pt x="40" y="62"/>
                  </a:cubicBezTo>
                  <a:cubicBezTo>
                    <a:pt x="41" y="65"/>
                    <a:pt x="41" y="69"/>
                    <a:pt x="41" y="72"/>
                  </a:cubicBezTo>
                  <a:cubicBezTo>
                    <a:pt x="37" y="79"/>
                    <a:pt x="37" y="79"/>
                    <a:pt x="37" y="79"/>
                  </a:cubicBezTo>
                  <a:cubicBezTo>
                    <a:pt x="34" y="81"/>
                    <a:pt x="30" y="83"/>
                    <a:pt x="27" y="84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6" y="87"/>
                    <a:pt x="14" y="90"/>
                    <a:pt x="16" y="93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6" y="117"/>
                    <a:pt x="29" y="118"/>
                    <a:pt x="32" y="116"/>
                  </a:cubicBezTo>
                  <a:cubicBezTo>
                    <a:pt x="39" y="112"/>
                    <a:pt x="39" y="112"/>
                    <a:pt x="39" y="112"/>
                  </a:cubicBezTo>
                  <a:cubicBezTo>
                    <a:pt x="41" y="111"/>
                    <a:pt x="46" y="109"/>
                    <a:pt x="49" y="109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9" y="113"/>
                    <a:pt x="62" y="116"/>
                    <a:pt x="64" y="118"/>
                  </a:cubicBezTo>
                  <a:cubicBezTo>
                    <a:pt x="65" y="120"/>
                    <a:pt x="66" y="124"/>
                    <a:pt x="66" y="127"/>
                  </a:cubicBezTo>
                  <a:cubicBezTo>
                    <a:pt x="64" y="135"/>
                    <a:pt x="64" y="135"/>
                    <a:pt x="64" y="135"/>
                  </a:cubicBezTo>
                  <a:cubicBezTo>
                    <a:pt x="63" y="138"/>
                    <a:pt x="59" y="141"/>
                    <a:pt x="56" y="142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47" y="148"/>
                    <a:pt x="46" y="151"/>
                    <a:pt x="48" y="153"/>
                  </a:cubicBezTo>
                  <a:cubicBezTo>
                    <a:pt x="62" y="171"/>
                    <a:pt x="62" y="171"/>
                    <a:pt x="62" y="171"/>
                  </a:cubicBezTo>
                  <a:cubicBezTo>
                    <a:pt x="64" y="174"/>
                    <a:pt x="67" y="174"/>
                    <a:pt x="70" y="172"/>
                  </a:cubicBezTo>
                  <a:cubicBezTo>
                    <a:pt x="75" y="166"/>
                    <a:pt x="75" y="166"/>
                    <a:pt x="75" y="166"/>
                  </a:cubicBezTo>
                  <a:cubicBezTo>
                    <a:pt x="77" y="164"/>
                    <a:pt x="81" y="162"/>
                    <a:pt x="84" y="161"/>
                  </a:cubicBezTo>
                  <a:cubicBezTo>
                    <a:pt x="92" y="161"/>
                    <a:pt x="92" y="161"/>
                    <a:pt x="92" y="161"/>
                  </a:cubicBezTo>
                  <a:cubicBezTo>
                    <a:pt x="95" y="162"/>
                    <a:pt x="99" y="164"/>
                    <a:pt x="100" y="166"/>
                  </a:cubicBezTo>
                  <a:cubicBezTo>
                    <a:pt x="102" y="167"/>
                    <a:pt x="104" y="171"/>
                    <a:pt x="106" y="174"/>
                  </a:cubicBezTo>
                  <a:cubicBezTo>
                    <a:pt x="106" y="182"/>
                    <a:pt x="106" y="182"/>
                    <a:pt x="106" y="182"/>
                  </a:cubicBezTo>
                  <a:cubicBezTo>
                    <a:pt x="104" y="185"/>
                    <a:pt x="102" y="189"/>
                    <a:pt x="100" y="191"/>
                  </a:cubicBezTo>
                  <a:cubicBezTo>
                    <a:pt x="95" y="196"/>
                    <a:pt x="95" y="196"/>
                    <a:pt x="95" y="196"/>
                  </a:cubicBezTo>
                  <a:cubicBezTo>
                    <a:pt x="92" y="198"/>
                    <a:pt x="93" y="202"/>
                    <a:pt x="95" y="204"/>
                  </a:cubicBezTo>
                  <a:cubicBezTo>
                    <a:pt x="113" y="217"/>
                    <a:pt x="113" y="217"/>
                    <a:pt x="113" y="217"/>
                  </a:cubicBezTo>
                  <a:cubicBezTo>
                    <a:pt x="116" y="219"/>
                    <a:pt x="119" y="218"/>
                    <a:pt x="120" y="216"/>
                  </a:cubicBezTo>
                  <a:cubicBezTo>
                    <a:pt x="124" y="210"/>
                    <a:pt x="124" y="210"/>
                    <a:pt x="124" y="210"/>
                  </a:cubicBezTo>
                  <a:cubicBezTo>
                    <a:pt x="125" y="207"/>
                    <a:pt x="129" y="203"/>
                    <a:pt x="131" y="202"/>
                  </a:cubicBezTo>
                  <a:cubicBezTo>
                    <a:pt x="139" y="200"/>
                    <a:pt x="139" y="200"/>
                    <a:pt x="139" y="200"/>
                  </a:cubicBezTo>
                  <a:cubicBezTo>
                    <a:pt x="142" y="200"/>
                    <a:pt x="146" y="201"/>
                    <a:pt x="148" y="202"/>
                  </a:cubicBezTo>
                  <a:cubicBezTo>
                    <a:pt x="150" y="203"/>
                    <a:pt x="154" y="206"/>
                    <a:pt x="155" y="209"/>
                  </a:cubicBezTo>
                  <a:cubicBezTo>
                    <a:pt x="158" y="217"/>
                    <a:pt x="158" y="217"/>
                    <a:pt x="158" y="217"/>
                  </a:cubicBezTo>
                  <a:cubicBezTo>
                    <a:pt x="157" y="220"/>
                    <a:pt x="156" y="225"/>
                    <a:pt x="154" y="227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49" y="236"/>
                    <a:pt x="150" y="239"/>
                    <a:pt x="153" y="240"/>
                  </a:cubicBezTo>
                  <a:cubicBezTo>
                    <a:pt x="174" y="248"/>
                    <a:pt x="174" y="248"/>
                    <a:pt x="174" y="248"/>
                  </a:cubicBezTo>
                  <a:cubicBezTo>
                    <a:pt x="177" y="249"/>
                    <a:pt x="180" y="248"/>
                    <a:pt x="181" y="245"/>
                  </a:cubicBezTo>
                  <a:cubicBezTo>
                    <a:pt x="182" y="239"/>
                    <a:pt x="182" y="239"/>
                    <a:pt x="182" y="239"/>
                  </a:cubicBezTo>
                  <a:cubicBezTo>
                    <a:pt x="183" y="236"/>
                    <a:pt x="185" y="231"/>
                    <a:pt x="187" y="229"/>
                  </a:cubicBezTo>
                  <a:cubicBezTo>
                    <a:pt x="194" y="225"/>
                    <a:pt x="194" y="225"/>
                    <a:pt x="194" y="225"/>
                  </a:cubicBezTo>
                  <a:cubicBezTo>
                    <a:pt x="197" y="224"/>
                    <a:pt x="202" y="225"/>
                    <a:pt x="204" y="225"/>
                  </a:cubicBezTo>
                  <a:cubicBezTo>
                    <a:pt x="206" y="226"/>
                    <a:pt x="210" y="228"/>
                    <a:pt x="213" y="230"/>
                  </a:cubicBezTo>
                  <a:cubicBezTo>
                    <a:pt x="217" y="237"/>
                    <a:pt x="217" y="237"/>
                    <a:pt x="217" y="237"/>
                  </a:cubicBezTo>
                  <a:cubicBezTo>
                    <a:pt x="217" y="240"/>
                    <a:pt x="217" y="245"/>
                    <a:pt x="216" y="248"/>
                  </a:cubicBezTo>
                  <a:cubicBezTo>
                    <a:pt x="215" y="254"/>
                    <a:pt x="215" y="254"/>
                    <a:pt x="215" y="254"/>
                  </a:cubicBezTo>
                  <a:cubicBezTo>
                    <a:pt x="214" y="257"/>
                    <a:pt x="216" y="260"/>
                    <a:pt x="219" y="260"/>
                  </a:cubicBezTo>
                  <a:cubicBezTo>
                    <a:pt x="241" y="263"/>
                    <a:pt x="241" y="263"/>
                    <a:pt x="241" y="263"/>
                  </a:cubicBezTo>
                  <a:cubicBezTo>
                    <a:pt x="244" y="263"/>
                    <a:pt x="246" y="261"/>
                    <a:pt x="246" y="258"/>
                  </a:cubicBezTo>
                  <a:cubicBezTo>
                    <a:pt x="246" y="252"/>
                    <a:pt x="246" y="252"/>
                    <a:pt x="246" y="252"/>
                  </a:cubicBezTo>
                  <a:cubicBezTo>
                    <a:pt x="246" y="249"/>
                    <a:pt x="247" y="244"/>
                    <a:pt x="249" y="241"/>
                  </a:cubicBezTo>
                  <a:cubicBezTo>
                    <a:pt x="254" y="235"/>
                    <a:pt x="254" y="235"/>
                    <a:pt x="254" y="235"/>
                  </a:cubicBezTo>
                  <a:cubicBezTo>
                    <a:pt x="257" y="234"/>
                    <a:pt x="260" y="233"/>
                    <a:pt x="263" y="233"/>
                  </a:cubicBezTo>
                  <a:cubicBezTo>
                    <a:pt x="263" y="114"/>
                    <a:pt x="263" y="114"/>
                    <a:pt x="263" y="114"/>
                  </a:cubicBezTo>
                  <a:cubicBezTo>
                    <a:pt x="200" y="114"/>
                    <a:pt x="148" y="63"/>
                    <a:pt x="148" y="0"/>
                  </a:cubicBez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743" name="Freeform 6"/>
            <p:cNvSpPr>
              <a:spLocks/>
            </p:cNvSpPr>
            <p:nvPr/>
          </p:nvSpPr>
          <p:spPr bwMode="auto">
            <a:xfrm>
              <a:off x="6011863" y="3586163"/>
              <a:ext cx="2057400" cy="2057400"/>
            </a:xfrm>
            <a:custGeom>
              <a:avLst/>
              <a:gdLst>
                <a:gd name="T0" fmla="*/ 2147483646 w 263"/>
                <a:gd name="T1" fmla="*/ 2147483646 h 263"/>
                <a:gd name="T2" fmla="*/ 2147483646 w 263"/>
                <a:gd name="T3" fmla="*/ 2147483646 h 263"/>
                <a:gd name="T4" fmla="*/ 2147483646 w 263"/>
                <a:gd name="T5" fmla="*/ 0 h 263"/>
                <a:gd name="T6" fmla="*/ 0 w 263"/>
                <a:gd name="T7" fmla="*/ 2147483646 h 263"/>
                <a:gd name="T8" fmla="*/ 0 w 263"/>
                <a:gd name="T9" fmla="*/ 2147483646 h 263"/>
                <a:gd name="T10" fmla="*/ 2147483646 w 263"/>
                <a:gd name="T11" fmla="*/ 2147483646 h 263"/>
                <a:gd name="T12" fmla="*/ 2147483646 w 263"/>
                <a:gd name="T13" fmla="*/ 2147483646 h 263"/>
                <a:gd name="T14" fmla="*/ 2147483646 w 263"/>
                <a:gd name="T15" fmla="*/ 2147483646 h 263"/>
                <a:gd name="T16" fmla="*/ 2147483646 w 263"/>
                <a:gd name="T17" fmla="*/ 2147483646 h 263"/>
                <a:gd name="T18" fmla="*/ 2147483646 w 263"/>
                <a:gd name="T19" fmla="*/ 2147483646 h 263"/>
                <a:gd name="T20" fmla="*/ 2147483646 w 263"/>
                <a:gd name="T21" fmla="*/ 2147483646 h 263"/>
                <a:gd name="T22" fmla="*/ 2147483646 w 263"/>
                <a:gd name="T23" fmla="*/ 2147483646 h 263"/>
                <a:gd name="T24" fmla="*/ 2147483646 w 263"/>
                <a:gd name="T25" fmla="*/ 2147483646 h 263"/>
                <a:gd name="T26" fmla="*/ 2147483646 w 263"/>
                <a:gd name="T27" fmla="*/ 2147483646 h 263"/>
                <a:gd name="T28" fmla="*/ 2147483646 w 263"/>
                <a:gd name="T29" fmla="*/ 2147483646 h 263"/>
                <a:gd name="T30" fmla="*/ 2147483646 w 263"/>
                <a:gd name="T31" fmla="*/ 2147483646 h 263"/>
                <a:gd name="T32" fmla="*/ 2147483646 w 263"/>
                <a:gd name="T33" fmla="*/ 2147483646 h 263"/>
                <a:gd name="T34" fmla="*/ 2147483646 w 263"/>
                <a:gd name="T35" fmla="*/ 2147483646 h 263"/>
                <a:gd name="T36" fmla="*/ 2147483646 w 263"/>
                <a:gd name="T37" fmla="*/ 2147483646 h 263"/>
                <a:gd name="T38" fmla="*/ 2147483646 w 263"/>
                <a:gd name="T39" fmla="*/ 2147483646 h 263"/>
                <a:gd name="T40" fmla="*/ 2147483646 w 263"/>
                <a:gd name="T41" fmla="*/ 2147483646 h 263"/>
                <a:gd name="T42" fmla="*/ 2147483646 w 263"/>
                <a:gd name="T43" fmla="*/ 2147483646 h 263"/>
                <a:gd name="T44" fmla="*/ 2147483646 w 263"/>
                <a:gd name="T45" fmla="*/ 2147483646 h 263"/>
                <a:gd name="T46" fmla="*/ 2147483646 w 263"/>
                <a:gd name="T47" fmla="*/ 2147483646 h 263"/>
                <a:gd name="T48" fmla="*/ 2147483646 w 263"/>
                <a:gd name="T49" fmla="*/ 2147483646 h 263"/>
                <a:gd name="T50" fmla="*/ 2147483646 w 263"/>
                <a:gd name="T51" fmla="*/ 2147483646 h 263"/>
                <a:gd name="T52" fmla="*/ 2147483646 w 263"/>
                <a:gd name="T53" fmla="*/ 2147483646 h 263"/>
                <a:gd name="T54" fmla="*/ 2147483646 w 263"/>
                <a:gd name="T55" fmla="*/ 2147483646 h 263"/>
                <a:gd name="T56" fmla="*/ 2147483646 w 263"/>
                <a:gd name="T57" fmla="*/ 2147483646 h 263"/>
                <a:gd name="T58" fmla="*/ 2147483646 w 263"/>
                <a:gd name="T59" fmla="*/ 2147483646 h 263"/>
                <a:gd name="T60" fmla="*/ 2147483646 w 263"/>
                <a:gd name="T61" fmla="*/ 2147483646 h 263"/>
                <a:gd name="T62" fmla="*/ 2147483646 w 263"/>
                <a:gd name="T63" fmla="*/ 2147483646 h 263"/>
                <a:gd name="T64" fmla="*/ 2147483646 w 263"/>
                <a:gd name="T65" fmla="*/ 2147483646 h 263"/>
                <a:gd name="T66" fmla="*/ 2147483646 w 263"/>
                <a:gd name="T67" fmla="*/ 2147483646 h 263"/>
                <a:gd name="T68" fmla="*/ 2147483646 w 263"/>
                <a:gd name="T69" fmla="*/ 2147483646 h 263"/>
                <a:gd name="T70" fmla="*/ 2147483646 w 263"/>
                <a:gd name="T71" fmla="*/ 2147483646 h 263"/>
                <a:gd name="T72" fmla="*/ 2147483646 w 263"/>
                <a:gd name="T73" fmla="*/ 2147483646 h 26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63" h="263">
                  <a:moveTo>
                    <a:pt x="258" y="19"/>
                  </a:moveTo>
                  <a:cubicBezTo>
                    <a:pt x="250" y="19"/>
                    <a:pt x="250" y="19"/>
                    <a:pt x="250" y="19"/>
                  </a:cubicBezTo>
                  <a:cubicBezTo>
                    <a:pt x="247" y="19"/>
                    <a:pt x="242" y="18"/>
                    <a:pt x="239" y="17"/>
                  </a:cubicBezTo>
                  <a:cubicBezTo>
                    <a:pt x="233" y="11"/>
                    <a:pt x="233" y="11"/>
                    <a:pt x="233" y="11"/>
                  </a:cubicBezTo>
                  <a:cubicBezTo>
                    <a:pt x="232" y="8"/>
                    <a:pt x="231" y="4"/>
                    <a:pt x="231" y="2"/>
                  </a:cubicBezTo>
                  <a:cubicBezTo>
                    <a:pt x="231" y="1"/>
                    <a:pt x="231" y="0"/>
                    <a:pt x="231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4" y="63"/>
                    <a:pt x="63" y="114"/>
                    <a:pt x="0" y="11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0" y="233"/>
                    <a:pt x="1" y="233"/>
                    <a:pt x="1" y="233"/>
                  </a:cubicBezTo>
                  <a:cubicBezTo>
                    <a:pt x="3" y="233"/>
                    <a:pt x="7" y="234"/>
                    <a:pt x="10" y="235"/>
                  </a:cubicBezTo>
                  <a:cubicBezTo>
                    <a:pt x="16" y="241"/>
                    <a:pt x="16" y="241"/>
                    <a:pt x="16" y="241"/>
                  </a:cubicBezTo>
                  <a:cubicBezTo>
                    <a:pt x="17" y="244"/>
                    <a:pt x="18" y="249"/>
                    <a:pt x="18" y="252"/>
                  </a:cubicBezTo>
                  <a:cubicBezTo>
                    <a:pt x="18" y="258"/>
                    <a:pt x="18" y="258"/>
                    <a:pt x="18" y="258"/>
                  </a:cubicBezTo>
                  <a:cubicBezTo>
                    <a:pt x="18" y="261"/>
                    <a:pt x="21" y="263"/>
                    <a:pt x="24" y="263"/>
                  </a:cubicBezTo>
                  <a:cubicBezTo>
                    <a:pt x="46" y="260"/>
                    <a:pt x="46" y="260"/>
                    <a:pt x="46" y="260"/>
                  </a:cubicBezTo>
                  <a:cubicBezTo>
                    <a:pt x="49" y="259"/>
                    <a:pt x="51" y="256"/>
                    <a:pt x="50" y="253"/>
                  </a:cubicBezTo>
                  <a:cubicBezTo>
                    <a:pt x="48" y="247"/>
                    <a:pt x="48" y="247"/>
                    <a:pt x="48" y="247"/>
                  </a:cubicBezTo>
                  <a:cubicBezTo>
                    <a:pt x="48" y="245"/>
                    <a:pt x="47" y="240"/>
                    <a:pt x="48" y="237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4" y="228"/>
                    <a:pt x="58" y="226"/>
                    <a:pt x="61" y="225"/>
                  </a:cubicBezTo>
                  <a:cubicBezTo>
                    <a:pt x="63" y="224"/>
                    <a:pt x="67" y="224"/>
                    <a:pt x="70" y="225"/>
                  </a:cubicBezTo>
                  <a:cubicBezTo>
                    <a:pt x="77" y="229"/>
                    <a:pt x="77" y="229"/>
                    <a:pt x="77" y="229"/>
                  </a:cubicBezTo>
                  <a:cubicBezTo>
                    <a:pt x="79" y="231"/>
                    <a:pt x="82" y="235"/>
                    <a:pt x="82" y="238"/>
                  </a:cubicBezTo>
                  <a:cubicBezTo>
                    <a:pt x="84" y="244"/>
                    <a:pt x="84" y="244"/>
                    <a:pt x="84" y="244"/>
                  </a:cubicBezTo>
                  <a:cubicBezTo>
                    <a:pt x="85" y="247"/>
                    <a:pt x="88" y="249"/>
                    <a:pt x="90" y="248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4" y="238"/>
                    <a:pt x="115" y="235"/>
                    <a:pt x="114" y="232"/>
                  </a:cubicBezTo>
                  <a:cubicBezTo>
                    <a:pt x="110" y="227"/>
                    <a:pt x="110" y="227"/>
                    <a:pt x="110" y="227"/>
                  </a:cubicBezTo>
                  <a:cubicBezTo>
                    <a:pt x="109" y="224"/>
                    <a:pt x="107" y="219"/>
                    <a:pt x="107" y="216"/>
                  </a:cubicBezTo>
                  <a:cubicBezTo>
                    <a:pt x="109" y="208"/>
                    <a:pt x="109" y="208"/>
                    <a:pt x="109" y="208"/>
                  </a:cubicBezTo>
                  <a:cubicBezTo>
                    <a:pt x="111" y="206"/>
                    <a:pt x="114" y="203"/>
                    <a:pt x="116" y="202"/>
                  </a:cubicBezTo>
                  <a:cubicBezTo>
                    <a:pt x="118" y="201"/>
                    <a:pt x="122" y="199"/>
                    <a:pt x="125" y="199"/>
                  </a:cubicBezTo>
                  <a:cubicBezTo>
                    <a:pt x="134" y="201"/>
                    <a:pt x="134" y="201"/>
                    <a:pt x="134" y="201"/>
                  </a:cubicBezTo>
                  <a:cubicBezTo>
                    <a:pt x="136" y="203"/>
                    <a:pt x="139" y="206"/>
                    <a:pt x="141" y="209"/>
                  </a:cubicBezTo>
                  <a:cubicBezTo>
                    <a:pt x="144" y="215"/>
                    <a:pt x="144" y="215"/>
                    <a:pt x="144" y="215"/>
                  </a:cubicBezTo>
                  <a:cubicBezTo>
                    <a:pt x="145" y="217"/>
                    <a:pt x="149" y="218"/>
                    <a:pt x="151" y="216"/>
                  </a:cubicBezTo>
                  <a:cubicBezTo>
                    <a:pt x="169" y="202"/>
                    <a:pt x="169" y="202"/>
                    <a:pt x="169" y="202"/>
                  </a:cubicBezTo>
                  <a:cubicBezTo>
                    <a:pt x="171" y="201"/>
                    <a:pt x="171" y="197"/>
                    <a:pt x="169" y="195"/>
                  </a:cubicBezTo>
                  <a:cubicBezTo>
                    <a:pt x="165" y="190"/>
                    <a:pt x="165" y="190"/>
                    <a:pt x="165" y="190"/>
                  </a:cubicBezTo>
                  <a:cubicBezTo>
                    <a:pt x="163" y="188"/>
                    <a:pt x="160" y="184"/>
                    <a:pt x="159" y="181"/>
                  </a:cubicBezTo>
                  <a:cubicBezTo>
                    <a:pt x="159" y="173"/>
                    <a:pt x="159" y="173"/>
                    <a:pt x="159" y="173"/>
                  </a:cubicBezTo>
                  <a:cubicBezTo>
                    <a:pt x="160" y="170"/>
                    <a:pt x="162" y="167"/>
                    <a:pt x="164" y="165"/>
                  </a:cubicBezTo>
                  <a:cubicBezTo>
                    <a:pt x="166" y="163"/>
                    <a:pt x="169" y="161"/>
                    <a:pt x="172" y="160"/>
                  </a:cubicBezTo>
                  <a:cubicBezTo>
                    <a:pt x="180" y="160"/>
                    <a:pt x="180" y="160"/>
                    <a:pt x="180" y="160"/>
                  </a:cubicBezTo>
                  <a:cubicBezTo>
                    <a:pt x="183" y="161"/>
                    <a:pt x="187" y="164"/>
                    <a:pt x="189" y="166"/>
                  </a:cubicBezTo>
                  <a:cubicBezTo>
                    <a:pt x="194" y="170"/>
                    <a:pt x="194" y="170"/>
                    <a:pt x="194" y="170"/>
                  </a:cubicBezTo>
                  <a:cubicBezTo>
                    <a:pt x="196" y="173"/>
                    <a:pt x="200" y="172"/>
                    <a:pt x="202" y="170"/>
                  </a:cubicBezTo>
                  <a:cubicBezTo>
                    <a:pt x="215" y="152"/>
                    <a:pt x="215" y="152"/>
                    <a:pt x="215" y="152"/>
                  </a:cubicBezTo>
                  <a:cubicBezTo>
                    <a:pt x="217" y="150"/>
                    <a:pt x="217" y="146"/>
                    <a:pt x="214" y="145"/>
                  </a:cubicBezTo>
                  <a:cubicBezTo>
                    <a:pt x="208" y="141"/>
                    <a:pt x="208" y="141"/>
                    <a:pt x="208" y="141"/>
                  </a:cubicBezTo>
                  <a:cubicBezTo>
                    <a:pt x="205" y="140"/>
                    <a:pt x="202" y="137"/>
                    <a:pt x="200" y="134"/>
                  </a:cubicBezTo>
                  <a:cubicBezTo>
                    <a:pt x="198" y="126"/>
                    <a:pt x="198" y="126"/>
                    <a:pt x="198" y="126"/>
                  </a:cubicBezTo>
                  <a:cubicBezTo>
                    <a:pt x="198" y="123"/>
                    <a:pt x="199" y="119"/>
                    <a:pt x="200" y="117"/>
                  </a:cubicBezTo>
                  <a:cubicBezTo>
                    <a:pt x="202" y="115"/>
                    <a:pt x="205" y="112"/>
                    <a:pt x="207" y="110"/>
                  </a:cubicBezTo>
                  <a:cubicBezTo>
                    <a:pt x="215" y="108"/>
                    <a:pt x="215" y="108"/>
                    <a:pt x="215" y="108"/>
                  </a:cubicBezTo>
                  <a:cubicBezTo>
                    <a:pt x="218" y="108"/>
                    <a:pt x="223" y="110"/>
                    <a:pt x="225" y="111"/>
                  </a:cubicBezTo>
                  <a:cubicBezTo>
                    <a:pt x="232" y="115"/>
                    <a:pt x="232" y="115"/>
                    <a:pt x="232" y="115"/>
                  </a:cubicBezTo>
                  <a:cubicBezTo>
                    <a:pt x="234" y="116"/>
                    <a:pt x="237" y="115"/>
                    <a:pt x="239" y="113"/>
                  </a:cubicBezTo>
                  <a:cubicBezTo>
                    <a:pt x="247" y="92"/>
                    <a:pt x="247" y="92"/>
                    <a:pt x="247" y="92"/>
                  </a:cubicBezTo>
                  <a:cubicBezTo>
                    <a:pt x="249" y="89"/>
                    <a:pt x="247" y="86"/>
                    <a:pt x="244" y="85"/>
                  </a:cubicBezTo>
                  <a:cubicBezTo>
                    <a:pt x="237" y="83"/>
                    <a:pt x="237" y="83"/>
                    <a:pt x="237" y="83"/>
                  </a:cubicBezTo>
                  <a:cubicBezTo>
                    <a:pt x="234" y="82"/>
                    <a:pt x="230" y="80"/>
                    <a:pt x="227" y="78"/>
                  </a:cubicBezTo>
                  <a:cubicBezTo>
                    <a:pt x="223" y="71"/>
                    <a:pt x="223" y="71"/>
                    <a:pt x="223" y="71"/>
                  </a:cubicBezTo>
                  <a:cubicBezTo>
                    <a:pt x="223" y="68"/>
                    <a:pt x="223" y="64"/>
                    <a:pt x="223" y="61"/>
                  </a:cubicBezTo>
                  <a:cubicBezTo>
                    <a:pt x="224" y="59"/>
                    <a:pt x="226" y="55"/>
                    <a:pt x="228" y="53"/>
                  </a:cubicBezTo>
                  <a:cubicBezTo>
                    <a:pt x="235" y="49"/>
                    <a:pt x="235" y="49"/>
                    <a:pt x="235" y="49"/>
                  </a:cubicBezTo>
                  <a:cubicBezTo>
                    <a:pt x="236" y="49"/>
                    <a:pt x="237" y="48"/>
                    <a:pt x="238" y="48"/>
                  </a:cubicBezTo>
                  <a:cubicBezTo>
                    <a:pt x="238" y="48"/>
                    <a:pt x="238" y="48"/>
                    <a:pt x="238" y="48"/>
                  </a:cubicBezTo>
                  <a:cubicBezTo>
                    <a:pt x="241" y="48"/>
                    <a:pt x="244" y="49"/>
                    <a:pt x="246" y="49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6" y="52"/>
                    <a:pt x="259" y="50"/>
                    <a:pt x="260" y="47"/>
                  </a:cubicBezTo>
                  <a:cubicBezTo>
                    <a:pt x="263" y="24"/>
                    <a:pt x="263" y="24"/>
                    <a:pt x="263" y="24"/>
                  </a:cubicBezTo>
                  <a:cubicBezTo>
                    <a:pt x="263" y="21"/>
                    <a:pt x="261" y="19"/>
                    <a:pt x="258" y="19"/>
                  </a:cubicBez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744" name="Freeform 7"/>
            <p:cNvSpPr>
              <a:spLocks/>
            </p:cNvSpPr>
            <p:nvPr/>
          </p:nvSpPr>
          <p:spPr bwMode="auto">
            <a:xfrm>
              <a:off x="6011863" y="1519238"/>
              <a:ext cx="2057400" cy="2066925"/>
            </a:xfrm>
            <a:custGeom>
              <a:avLst/>
              <a:gdLst>
                <a:gd name="T0" fmla="*/ 2147483646 w 263"/>
                <a:gd name="T1" fmla="*/ 2147483646 h 264"/>
                <a:gd name="T2" fmla="*/ 2147483646 w 263"/>
                <a:gd name="T3" fmla="*/ 2147483646 h 264"/>
                <a:gd name="T4" fmla="*/ 2147483646 w 263"/>
                <a:gd name="T5" fmla="*/ 2147483646 h 264"/>
                <a:gd name="T6" fmla="*/ 2147483646 w 263"/>
                <a:gd name="T7" fmla="*/ 2147483646 h 264"/>
                <a:gd name="T8" fmla="*/ 2147483646 w 263"/>
                <a:gd name="T9" fmla="*/ 2147483646 h 264"/>
                <a:gd name="T10" fmla="*/ 2147483646 w 263"/>
                <a:gd name="T11" fmla="*/ 2147483646 h 264"/>
                <a:gd name="T12" fmla="*/ 2147483646 w 263"/>
                <a:gd name="T13" fmla="*/ 2147483646 h 264"/>
                <a:gd name="T14" fmla="*/ 2147483646 w 263"/>
                <a:gd name="T15" fmla="*/ 2147483646 h 264"/>
                <a:gd name="T16" fmla="*/ 2147483646 w 263"/>
                <a:gd name="T17" fmla="*/ 2147483646 h 264"/>
                <a:gd name="T18" fmla="*/ 2147483646 w 263"/>
                <a:gd name="T19" fmla="*/ 2147483646 h 264"/>
                <a:gd name="T20" fmla="*/ 2147483646 w 263"/>
                <a:gd name="T21" fmla="*/ 2147483646 h 264"/>
                <a:gd name="T22" fmla="*/ 2147483646 w 263"/>
                <a:gd name="T23" fmla="*/ 2147483646 h 264"/>
                <a:gd name="T24" fmla="*/ 2147483646 w 263"/>
                <a:gd name="T25" fmla="*/ 2147483646 h 264"/>
                <a:gd name="T26" fmla="*/ 2147483646 w 263"/>
                <a:gd name="T27" fmla="*/ 2147483646 h 264"/>
                <a:gd name="T28" fmla="*/ 2147483646 w 263"/>
                <a:gd name="T29" fmla="*/ 2147483646 h 264"/>
                <a:gd name="T30" fmla="*/ 2147483646 w 263"/>
                <a:gd name="T31" fmla="*/ 2147483646 h 264"/>
                <a:gd name="T32" fmla="*/ 2147483646 w 263"/>
                <a:gd name="T33" fmla="*/ 2147483646 h 264"/>
                <a:gd name="T34" fmla="*/ 2147483646 w 263"/>
                <a:gd name="T35" fmla="*/ 2147483646 h 264"/>
                <a:gd name="T36" fmla="*/ 2147483646 w 263"/>
                <a:gd name="T37" fmla="*/ 2147483646 h 264"/>
                <a:gd name="T38" fmla="*/ 2147483646 w 263"/>
                <a:gd name="T39" fmla="*/ 2147483646 h 264"/>
                <a:gd name="T40" fmla="*/ 2147483646 w 263"/>
                <a:gd name="T41" fmla="*/ 2147483646 h 264"/>
                <a:gd name="T42" fmla="*/ 2147483646 w 263"/>
                <a:gd name="T43" fmla="*/ 2147483646 h 264"/>
                <a:gd name="T44" fmla="*/ 2147483646 w 263"/>
                <a:gd name="T45" fmla="*/ 2147483646 h 264"/>
                <a:gd name="T46" fmla="*/ 2147483646 w 263"/>
                <a:gd name="T47" fmla="*/ 2147483646 h 264"/>
                <a:gd name="T48" fmla="*/ 2147483646 w 263"/>
                <a:gd name="T49" fmla="*/ 2147483646 h 264"/>
                <a:gd name="T50" fmla="*/ 2147483646 w 263"/>
                <a:gd name="T51" fmla="*/ 2147483646 h 264"/>
                <a:gd name="T52" fmla="*/ 2147483646 w 263"/>
                <a:gd name="T53" fmla="*/ 2147483646 h 264"/>
                <a:gd name="T54" fmla="*/ 2147483646 w 263"/>
                <a:gd name="T55" fmla="*/ 2147483646 h 264"/>
                <a:gd name="T56" fmla="*/ 2147483646 w 263"/>
                <a:gd name="T57" fmla="*/ 0 h 264"/>
                <a:gd name="T58" fmla="*/ 2147483646 w 263"/>
                <a:gd name="T59" fmla="*/ 2147483646 h 264"/>
                <a:gd name="T60" fmla="*/ 2147483646 w 263"/>
                <a:gd name="T61" fmla="*/ 2147483646 h 264"/>
                <a:gd name="T62" fmla="*/ 0 w 263"/>
                <a:gd name="T63" fmla="*/ 2147483646 h 264"/>
                <a:gd name="T64" fmla="*/ 0 w 263"/>
                <a:gd name="T65" fmla="*/ 2147483646 h 264"/>
                <a:gd name="T66" fmla="*/ 2147483646 w 263"/>
                <a:gd name="T67" fmla="*/ 2147483646 h 264"/>
                <a:gd name="T68" fmla="*/ 2147483646 w 263"/>
                <a:gd name="T69" fmla="*/ 2147483646 h 264"/>
                <a:gd name="T70" fmla="*/ 2147483646 w 263"/>
                <a:gd name="T71" fmla="*/ 2147483646 h 264"/>
                <a:gd name="T72" fmla="*/ 2147483646 w 263"/>
                <a:gd name="T73" fmla="*/ 2147483646 h 26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63" h="264">
                  <a:moveTo>
                    <a:pt x="260" y="220"/>
                  </a:moveTo>
                  <a:cubicBezTo>
                    <a:pt x="260" y="217"/>
                    <a:pt x="257" y="215"/>
                    <a:pt x="254" y="216"/>
                  </a:cubicBezTo>
                  <a:cubicBezTo>
                    <a:pt x="246" y="218"/>
                    <a:pt x="246" y="218"/>
                    <a:pt x="246" y="218"/>
                  </a:cubicBezTo>
                  <a:cubicBezTo>
                    <a:pt x="243" y="219"/>
                    <a:pt x="238" y="219"/>
                    <a:pt x="235" y="218"/>
                  </a:cubicBezTo>
                  <a:cubicBezTo>
                    <a:pt x="228" y="214"/>
                    <a:pt x="228" y="214"/>
                    <a:pt x="228" y="214"/>
                  </a:cubicBezTo>
                  <a:cubicBezTo>
                    <a:pt x="226" y="212"/>
                    <a:pt x="224" y="208"/>
                    <a:pt x="223" y="206"/>
                  </a:cubicBezTo>
                  <a:cubicBezTo>
                    <a:pt x="223" y="203"/>
                    <a:pt x="222" y="199"/>
                    <a:pt x="223" y="196"/>
                  </a:cubicBezTo>
                  <a:cubicBezTo>
                    <a:pt x="227" y="189"/>
                    <a:pt x="227" y="189"/>
                    <a:pt x="227" y="189"/>
                  </a:cubicBezTo>
                  <a:cubicBezTo>
                    <a:pt x="229" y="187"/>
                    <a:pt x="234" y="185"/>
                    <a:pt x="237" y="184"/>
                  </a:cubicBezTo>
                  <a:cubicBezTo>
                    <a:pt x="245" y="182"/>
                    <a:pt x="245" y="182"/>
                    <a:pt x="245" y="182"/>
                  </a:cubicBezTo>
                  <a:cubicBezTo>
                    <a:pt x="248" y="181"/>
                    <a:pt x="250" y="178"/>
                    <a:pt x="249" y="175"/>
                  </a:cubicBezTo>
                  <a:cubicBezTo>
                    <a:pt x="240" y="154"/>
                    <a:pt x="240" y="154"/>
                    <a:pt x="240" y="154"/>
                  </a:cubicBezTo>
                  <a:cubicBezTo>
                    <a:pt x="239" y="151"/>
                    <a:pt x="236" y="150"/>
                    <a:pt x="233" y="151"/>
                  </a:cubicBezTo>
                  <a:cubicBezTo>
                    <a:pt x="225" y="156"/>
                    <a:pt x="225" y="156"/>
                    <a:pt x="225" y="156"/>
                  </a:cubicBezTo>
                  <a:cubicBezTo>
                    <a:pt x="222" y="158"/>
                    <a:pt x="218" y="159"/>
                    <a:pt x="215" y="159"/>
                  </a:cubicBezTo>
                  <a:cubicBezTo>
                    <a:pt x="207" y="157"/>
                    <a:pt x="207" y="157"/>
                    <a:pt x="207" y="157"/>
                  </a:cubicBezTo>
                  <a:cubicBezTo>
                    <a:pt x="204" y="155"/>
                    <a:pt x="201" y="152"/>
                    <a:pt x="200" y="150"/>
                  </a:cubicBezTo>
                  <a:cubicBezTo>
                    <a:pt x="199" y="148"/>
                    <a:pt x="198" y="144"/>
                    <a:pt x="197" y="141"/>
                  </a:cubicBezTo>
                  <a:cubicBezTo>
                    <a:pt x="199" y="133"/>
                    <a:pt x="199" y="133"/>
                    <a:pt x="199" y="133"/>
                  </a:cubicBezTo>
                  <a:cubicBezTo>
                    <a:pt x="201" y="130"/>
                    <a:pt x="205" y="127"/>
                    <a:pt x="207" y="126"/>
                  </a:cubicBezTo>
                  <a:cubicBezTo>
                    <a:pt x="216" y="121"/>
                    <a:pt x="216" y="121"/>
                    <a:pt x="216" y="121"/>
                  </a:cubicBezTo>
                  <a:cubicBezTo>
                    <a:pt x="218" y="119"/>
                    <a:pt x="219" y="116"/>
                    <a:pt x="217" y="114"/>
                  </a:cubicBezTo>
                  <a:cubicBezTo>
                    <a:pt x="203" y="95"/>
                    <a:pt x="203" y="95"/>
                    <a:pt x="203" y="95"/>
                  </a:cubicBezTo>
                  <a:cubicBezTo>
                    <a:pt x="201" y="93"/>
                    <a:pt x="198" y="92"/>
                    <a:pt x="196" y="95"/>
                  </a:cubicBezTo>
                  <a:cubicBezTo>
                    <a:pt x="189" y="102"/>
                    <a:pt x="189" y="102"/>
                    <a:pt x="189" y="102"/>
                  </a:cubicBezTo>
                  <a:cubicBezTo>
                    <a:pt x="187" y="104"/>
                    <a:pt x="183" y="106"/>
                    <a:pt x="180" y="108"/>
                  </a:cubicBezTo>
                  <a:cubicBezTo>
                    <a:pt x="171" y="108"/>
                    <a:pt x="171" y="108"/>
                    <a:pt x="171" y="108"/>
                  </a:cubicBezTo>
                  <a:cubicBezTo>
                    <a:pt x="169" y="106"/>
                    <a:pt x="165" y="104"/>
                    <a:pt x="163" y="102"/>
                  </a:cubicBezTo>
                  <a:cubicBezTo>
                    <a:pt x="161" y="101"/>
                    <a:pt x="159" y="97"/>
                    <a:pt x="158" y="94"/>
                  </a:cubicBezTo>
                  <a:cubicBezTo>
                    <a:pt x="158" y="86"/>
                    <a:pt x="158" y="86"/>
                    <a:pt x="158" y="86"/>
                  </a:cubicBezTo>
                  <a:cubicBezTo>
                    <a:pt x="159" y="83"/>
                    <a:pt x="162" y="79"/>
                    <a:pt x="164" y="77"/>
                  </a:cubicBezTo>
                  <a:cubicBezTo>
                    <a:pt x="171" y="70"/>
                    <a:pt x="171" y="70"/>
                    <a:pt x="171" y="70"/>
                  </a:cubicBezTo>
                  <a:cubicBezTo>
                    <a:pt x="173" y="68"/>
                    <a:pt x="173" y="64"/>
                    <a:pt x="171" y="62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50" y="46"/>
                    <a:pt x="147" y="47"/>
                    <a:pt x="145" y="49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38" y="61"/>
                    <a:pt x="135" y="65"/>
                    <a:pt x="133" y="66"/>
                  </a:cubicBezTo>
                  <a:cubicBezTo>
                    <a:pt x="124" y="69"/>
                    <a:pt x="124" y="69"/>
                    <a:pt x="124" y="69"/>
                  </a:cubicBezTo>
                  <a:cubicBezTo>
                    <a:pt x="122" y="68"/>
                    <a:pt x="117" y="67"/>
                    <a:pt x="115" y="66"/>
                  </a:cubicBezTo>
                  <a:cubicBezTo>
                    <a:pt x="113" y="65"/>
                    <a:pt x="110" y="62"/>
                    <a:pt x="108" y="59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6" y="48"/>
                    <a:pt x="108" y="44"/>
                    <a:pt x="109" y="41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6" y="29"/>
                    <a:pt x="115" y="26"/>
                    <a:pt x="113" y="25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88" y="14"/>
                    <a:pt x="85" y="16"/>
                    <a:pt x="84" y="19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0" y="32"/>
                    <a:pt x="78" y="37"/>
                    <a:pt x="76" y="39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66" y="44"/>
                    <a:pt x="62" y="44"/>
                    <a:pt x="60" y="43"/>
                  </a:cubicBezTo>
                  <a:cubicBezTo>
                    <a:pt x="57" y="42"/>
                    <a:pt x="53" y="40"/>
                    <a:pt x="51" y="38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0"/>
                    <a:pt x="47" y="30"/>
                    <a:pt x="47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26"/>
                    <a:pt x="47" y="23"/>
                    <a:pt x="47" y="2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1" y="7"/>
                    <a:pt x="49" y="4"/>
                    <a:pt x="46" y="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0"/>
                    <a:pt x="17" y="2"/>
                    <a:pt x="17" y="5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20"/>
                    <a:pt x="16" y="24"/>
                    <a:pt x="15" y="27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6" y="34"/>
                    <a:pt x="2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63" y="149"/>
                    <a:pt x="114" y="200"/>
                    <a:pt x="114" y="264"/>
                  </a:cubicBezTo>
                  <a:cubicBezTo>
                    <a:pt x="114" y="264"/>
                    <a:pt x="114" y="264"/>
                    <a:pt x="114" y="264"/>
                  </a:cubicBezTo>
                  <a:cubicBezTo>
                    <a:pt x="231" y="264"/>
                    <a:pt x="231" y="264"/>
                    <a:pt x="231" y="264"/>
                  </a:cubicBezTo>
                  <a:cubicBezTo>
                    <a:pt x="232" y="261"/>
                    <a:pt x="232" y="258"/>
                    <a:pt x="233" y="256"/>
                  </a:cubicBezTo>
                  <a:cubicBezTo>
                    <a:pt x="239" y="250"/>
                    <a:pt x="239" y="250"/>
                    <a:pt x="239" y="250"/>
                  </a:cubicBezTo>
                  <a:cubicBezTo>
                    <a:pt x="242" y="249"/>
                    <a:pt x="247" y="248"/>
                    <a:pt x="250" y="248"/>
                  </a:cubicBezTo>
                  <a:cubicBezTo>
                    <a:pt x="258" y="248"/>
                    <a:pt x="258" y="248"/>
                    <a:pt x="258" y="248"/>
                  </a:cubicBezTo>
                  <a:cubicBezTo>
                    <a:pt x="261" y="248"/>
                    <a:pt x="263" y="246"/>
                    <a:pt x="263" y="243"/>
                  </a:cubicBezTo>
                  <a:lnTo>
                    <a:pt x="260" y="220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745" name="Freeform 8"/>
            <p:cNvSpPr>
              <a:spLocks/>
            </p:cNvSpPr>
            <p:nvPr/>
          </p:nvSpPr>
          <p:spPr bwMode="auto">
            <a:xfrm>
              <a:off x="3944938" y="1519238"/>
              <a:ext cx="2066925" cy="2066925"/>
            </a:xfrm>
            <a:custGeom>
              <a:avLst/>
              <a:gdLst>
                <a:gd name="T0" fmla="*/ 2147483646 w 264"/>
                <a:gd name="T1" fmla="*/ 2147483646 h 264"/>
                <a:gd name="T2" fmla="*/ 2147483646 w 264"/>
                <a:gd name="T3" fmla="*/ 2147483646 h 264"/>
                <a:gd name="T4" fmla="*/ 2147483646 w 264"/>
                <a:gd name="T5" fmla="*/ 2147483646 h 264"/>
                <a:gd name="T6" fmla="*/ 2147483646 w 264"/>
                <a:gd name="T7" fmla="*/ 2147483646 h 264"/>
                <a:gd name="T8" fmla="*/ 2147483646 w 264"/>
                <a:gd name="T9" fmla="*/ 2147483646 h 264"/>
                <a:gd name="T10" fmla="*/ 2147483646 w 264"/>
                <a:gd name="T11" fmla="*/ 2147483646 h 264"/>
                <a:gd name="T12" fmla="*/ 2147483646 w 264"/>
                <a:gd name="T13" fmla="*/ 2147483646 h 264"/>
                <a:gd name="T14" fmla="*/ 2147483646 w 264"/>
                <a:gd name="T15" fmla="*/ 2147483646 h 264"/>
                <a:gd name="T16" fmla="*/ 2147483646 w 264"/>
                <a:gd name="T17" fmla="*/ 2147483646 h 264"/>
                <a:gd name="T18" fmla="*/ 2147483646 w 264"/>
                <a:gd name="T19" fmla="*/ 2147483646 h 264"/>
                <a:gd name="T20" fmla="*/ 2147483646 w 264"/>
                <a:gd name="T21" fmla="*/ 2147483646 h 264"/>
                <a:gd name="T22" fmla="*/ 2147483646 w 264"/>
                <a:gd name="T23" fmla="*/ 2147483646 h 264"/>
                <a:gd name="T24" fmla="*/ 2147483646 w 264"/>
                <a:gd name="T25" fmla="*/ 2147483646 h 264"/>
                <a:gd name="T26" fmla="*/ 2147483646 w 264"/>
                <a:gd name="T27" fmla="*/ 2147483646 h 264"/>
                <a:gd name="T28" fmla="*/ 2147483646 w 264"/>
                <a:gd name="T29" fmla="*/ 2147483646 h 264"/>
                <a:gd name="T30" fmla="*/ 2147483646 w 264"/>
                <a:gd name="T31" fmla="*/ 2147483646 h 264"/>
                <a:gd name="T32" fmla="*/ 2147483646 w 264"/>
                <a:gd name="T33" fmla="*/ 2147483646 h 264"/>
                <a:gd name="T34" fmla="*/ 2147483646 w 264"/>
                <a:gd name="T35" fmla="*/ 2147483646 h 264"/>
                <a:gd name="T36" fmla="*/ 2147483646 w 264"/>
                <a:gd name="T37" fmla="*/ 2147483646 h 264"/>
                <a:gd name="T38" fmla="*/ 2147483646 w 264"/>
                <a:gd name="T39" fmla="*/ 2147483646 h 264"/>
                <a:gd name="T40" fmla="*/ 2147483646 w 264"/>
                <a:gd name="T41" fmla="*/ 2147483646 h 264"/>
                <a:gd name="T42" fmla="*/ 2147483646 w 264"/>
                <a:gd name="T43" fmla="*/ 2147483646 h 264"/>
                <a:gd name="T44" fmla="*/ 2147483646 w 264"/>
                <a:gd name="T45" fmla="*/ 2147483646 h 264"/>
                <a:gd name="T46" fmla="*/ 2147483646 w 264"/>
                <a:gd name="T47" fmla="*/ 2147483646 h 264"/>
                <a:gd name="T48" fmla="*/ 2147483646 w 264"/>
                <a:gd name="T49" fmla="*/ 2147483646 h 264"/>
                <a:gd name="T50" fmla="*/ 2147483646 w 264"/>
                <a:gd name="T51" fmla="*/ 2147483646 h 264"/>
                <a:gd name="T52" fmla="*/ 2147483646 w 264"/>
                <a:gd name="T53" fmla="*/ 2147483646 h 264"/>
                <a:gd name="T54" fmla="*/ 2147483646 w 264"/>
                <a:gd name="T55" fmla="*/ 2147483646 h 264"/>
                <a:gd name="T56" fmla="*/ 2147483646 w 264"/>
                <a:gd name="T57" fmla="*/ 2147483646 h 264"/>
                <a:gd name="T58" fmla="*/ 2147483646 w 264"/>
                <a:gd name="T59" fmla="*/ 2147483646 h 264"/>
                <a:gd name="T60" fmla="*/ 2147483646 w 264"/>
                <a:gd name="T61" fmla="*/ 2147483646 h 264"/>
                <a:gd name="T62" fmla="*/ 2147483646 w 264"/>
                <a:gd name="T63" fmla="*/ 2147483646 h 264"/>
                <a:gd name="T64" fmla="*/ 2147483646 w 264"/>
                <a:gd name="T65" fmla="*/ 2147483646 h 264"/>
                <a:gd name="T66" fmla="*/ 2147483646 w 264"/>
                <a:gd name="T67" fmla="*/ 2147483646 h 264"/>
                <a:gd name="T68" fmla="*/ 2147483646 w 264"/>
                <a:gd name="T69" fmla="*/ 2147483646 h 26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264" h="264">
                  <a:moveTo>
                    <a:pt x="254" y="33"/>
                  </a:moveTo>
                  <a:cubicBezTo>
                    <a:pt x="248" y="27"/>
                    <a:pt x="248" y="27"/>
                    <a:pt x="248" y="27"/>
                  </a:cubicBezTo>
                  <a:cubicBezTo>
                    <a:pt x="247" y="24"/>
                    <a:pt x="246" y="20"/>
                    <a:pt x="246" y="17"/>
                  </a:cubicBezTo>
                  <a:cubicBezTo>
                    <a:pt x="246" y="5"/>
                    <a:pt x="246" y="5"/>
                    <a:pt x="246" y="5"/>
                  </a:cubicBezTo>
                  <a:cubicBezTo>
                    <a:pt x="246" y="2"/>
                    <a:pt x="244" y="0"/>
                    <a:pt x="241" y="0"/>
                  </a:cubicBezTo>
                  <a:cubicBezTo>
                    <a:pt x="217" y="3"/>
                    <a:pt x="217" y="3"/>
                    <a:pt x="217" y="3"/>
                  </a:cubicBezTo>
                  <a:cubicBezTo>
                    <a:pt x="214" y="4"/>
                    <a:pt x="212" y="7"/>
                    <a:pt x="213" y="10"/>
                  </a:cubicBezTo>
                  <a:cubicBezTo>
                    <a:pt x="216" y="21"/>
                    <a:pt x="216" y="21"/>
                    <a:pt x="216" y="21"/>
                  </a:cubicBezTo>
                  <a:cubicBezTo>
                    <a:pt x="217" y="24"/>
                    <a:pt x="217" y="28"/>
                    <a:pt x="217" y="31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0" y="41"/>
                    <a:pt x="206" y="43"/>
                    <a:pt x="204" y="43"/>
                  </a:cubicBezTo>
                  <a:cubicBezTo>
                    <a:pt x="202" y="44"/>
                    <a:pt x="197" y="44"/>
                    <a:pt x="194" y="44"/>
                  </a:cubicBezTo>
                  <a:cubicBezTo>
                    <a:pt x="187" y="39"/>
                    <a:pt x="187" y="39"/>
                    <a:pt x="187" y="39"/>
                  </a:cubicBezTo>
                  <a:cubicBezTo>
                    <a:pt x="185" y="37"/>
                    <a:pt x="183" y="33"/>
                    <a:pt x="182" y="30"/>
                  </a:cubicBezTo>
                  <a:cubicBezTo>
                    <a:pt x="179" y="19"/>
                    <a:pt x="179" y="19"/>
                    <a:pt x="179" y="19"/>
                  </a:cubicBezTo>
                  <a:cubicBezTo>
                    <a:pt x="179" y="16"/>
                    <a:pt x="176" y="14"/>
                    <a:pt x="173" y="15"/>
                  </a:cubicBezTo>
                  <a:cubicBezTo>
                    <a:pt x="151" y="25"/>
                    <a:pt x="151" y="25"/>
                    <a:pt x="151" y="25"/>
                  </a:cubicBezTo>
                  <a:cubicBezTo>
                    <a:pt x="148" y="26"/>
                    <a:pt x="147" y="29"/>
                    <a:pt x="149" y="3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6" y="44"/>
                    <a:pt x="157" y="49"/>
                    <a:pt x="158" y="52"/>
                  </a:cubicBezTo>
                  <a:cubicBezTo>
                    <a:pt x="155" y="60"/>
                    <a:pt x="155" y="60"/>
                    <a:pt x="155" y="60"/>
                  </a:cubicBezTo>
                  <a:cubicBezTo>
                    <a:pt x="154" y="62"/>
                    <a:pt x="151" y="65"/>
                    <a:pt x="148" y="66"/>
                  </a:cubicBezTo>
                  <a:cubicBezTo>
                    <a:pt x="146" y="68"/>
                    <a:pt x="142" y="69"/>
                    <a:pt x="139" y="69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29" y="65"/>
                    <a:pt x="125" y="62"/>
                    <a:pt x="124" y="59"/>
                  </a:cubicBezTo>
                  <a:cubicBezTo>
                    <a:pt x="118" y="49"/>
                    <a:pt x="118" y="49"/>
                    <a:pt x="118" y="49"/>
                  </a:cubicBezTo>
                  <a:cubicBezTo>
                    <a:pt x="117" y="47"/>
                    <a:pt x="114" y="46"/>
                    <a:pt x="111" y="48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0" y="64"/>
                    <a:pt x="90" y="68"/>
                    <a:pt x="92" y="70"/>
                  </a:cubicBezTo>
                  <a:cubicBezTo>
                    <a:pt x="100" y="78"/>
                    <a:pt x="100" y="78"/>
                    <a:pt x="100" y="78"/>
                  </a:cubicBezTo>
                  <a:cubicBezTo>
                    <a:pt x="102" y="80"/>
                    <a:pt x="105" y="84"/>
                    <a:pt x="106" y="87"/>
                  </a:cubicBezTo>
                  <a:cubicBezTo>
                    <a:pt x="106" y="95"/>
                    <a:pt x="106" y="95"/>
                    <a:pt x="106" y="95"/>
                  </a:cubicBezTo>
                  <a:cubicBezTo>
                    <a:pt x="105" y="98"/>
                    <a:pt x="102" y="102"/>
                    <a:pt x="101" y="103"/>
                  </a:cubicBezTo>
                  <a:cubicBezTo>
                    <a:pt x="99" y="105"/>
                    <a:pt x="95" y="107"/>
                    <a:pt x="92" y="108"/>
                  </a:cubicBezTo>
                  <a:cubicBezTo>
                    <a:pt x="84" y="108"/>
                    <a:pt x="84" y="108"/>
                    <a:pt x="84" y="108"/>
                  </a:cubicBezTo>
                  <a:cubicBezTo>
                    <a:pt x="81" y="107"/>
                    <a:pt x="77" y="105"/>
                    <a:pt x="75" y="102"/>
                  </a:cubicBezTo>
                  <a:cubicBezTo>
                    <a:pt x="67" y="95"/>
                    <a:pt x="67" y="95"/>
                    <a:pt x="67" y="95"/>
                  </a:cubicBezTo>
                  <a:cubicBezTo>
                    <a:pt x="65" y="93"/>
                    <a:pt x="62" y="93"/>
                    <a:pt x="60" y="95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44" y="117"/>
                    <a:pt x="45" y="120"/>
                    <a:pt x="47" y="121"/>
                  </a:cubicBezTo>
                  <a:cubicBezTo>
                    <a:pt x="57" y="127"/>
                    <a:pt x="57" y="127"/>
                    <a:pt x="57" y="127"/>
                  </a:cubicBezTo>
                  <a:cubicBezTo>
                    <a:pt x="59" y="128"/>
                    <a:pt x="63" y="131"/>
                    <a:pt x="65" y="134"/>
                  </a:cubicBezTo>
                  <a:cubicBezTo>
                    <a:pt x="67" y="142"/>
                    <a:pt x="67" y="142"/>
                    <a:pt x="67" y="142"/>
                  </a:cubicBezTo>
                  <a:cubicBezTo>
                    <a:pt x="67" y="145"/>
                    <a:pt x="65" y="149"/>
                    <a:pt x="64" y="151"/>
                  </a:cubicBezTo>
                  <a:cubicBezTo>
                    <a:pt x="63" y="153"/>
                    <a:pt x="60" y="156"/>
                    <a:pt x="58" y="158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6" y="160"/>
                    <a:pt x="42" y="159"/>
                    <a:pt x="39" y="157"/>
                  </a:cubicBezTo>
                  <a:cubicBezTo>
                    <a:pt x="30" y="152"/>
                    <a:pt x="30" y="152"/>
                    <a:pt x="30" y="152"/>
                  </a:cubicBezTo>
                  <a:cubicBezTo>
                    <a:pt x="28" y="150"/>
                    <a:pt x="24" y="151"/>
                    <a:pt x="23" y="154"/>
                  </a:cubicBezTo>
                  <a:cubicBezTo>
                    <a:pt x="14" y="176"/>
                    <a:pt x="14" y="176"/>
                    <a:pt x="14" y="176"/>
                  </a:cubicBezTo>
                  <a:cubicBezTo>
                    <a:pt x="13" y="179"/>
                    <a:pt x="15" y="182"/>
                    <a:pt x="18" y="182"/>
                  </a:cubicBezTo>
                  <a:cubicBezTo>
                    <a:pt x="28" y="185"/>
                    <a:pt x="28" y="185"/>
                    <a:pt x="28" y="185"/>
                  </a:cubicBezTo>
                  <a:cubicBezTo>
                    <a:pt x="31" y="186"/>
                    <a:pt x="35" y="188"/>
                    <a:pt x="37" y="190"/>
                  </a:cubicBezTo>
                  <a:cubicBezTo>
                    <a:pt x="41" y="197"/>
                    <a:pt x="41" y="197"/>
                    <a:pt x="41" y="197"/>
                  </a:cubicBezTo>
                  <a:cubicBezTo>
                    <a:pt x="42" y="200"/>
                    <a:pt x="42" y="205"/>
                    <a:pt x="41" y="207"/>
                  </a:cubicBezTo>
                  <a:cubicBezTo>
                    <a:pt x="41" y="209"/>
                    <a:pt x="39" y="213"/>
                    <a:pt x="37" y="215"/>
                  </a:cubicBezTo>
                  <a:cubicBezTo>
                    <a:pt x="29" y="220"/>
                    <a:pt x="29" y="220"/>
                    <a:pt x="29" y="220"/>
                  </a:cubicBezTo>
                  <a:cubicBezTo>
                    <a:pt x="26" y="220"/>
                    <a:pt x="22" y="220"/>
                    <a:pt x="19" y="219"/>
                  </a:cubicBezTo>
                  <a:cubicBezTo>
                    <a:pt x="9" y="216"/>
                    <a:pt x="9" y="216"/>
                    <a:pt x="9" y="216"/>
                  </a:cubicBezTo>
                  <a:cubicBezTo>
                    <a:pt x="6" y="216"/>
                    <a:pt x="4" y="217"/>
                    <a:pt x="3" y="220"/>
                  </a:cubicBezTo>
                  <a:cubicBezTo>
                    <a:pt x="0" y="244"/>
                    <a:pt x="0" y="244"/>
                    <a:pt x="0" y="244"/>
                  </a:cubicBezTo>
                  <a:cubicBezTo>
                    <a:pt x="0" y="247"/>
                    <a:pt x="2" y="249"/>
                    <a:pt x="5" y="249"/>
                  </a:cubicBezTo>
                  <a:cubicBezTo>
                    <a:pt x="15" y="249"/>
                    <a:pt x="15" y="249"/>
                    <a:pt x="15" y="249"/>
                  </a:cubicBezTo>
                  <a:cubicBezTo>
                    <a:pt x="18" y="249"/>
                    <a:pt x="23" y="250"/>
                    <a:pt x="25" y="251"/>
                  </a:cubicBezTo>
                  <a:cubicBezTo>
                    <a:pt x="31" y="257"/>
                    <a:pt x="31" y="257"/>
                    <a:pt x="31" y="257"/>
                  </a:cubicBezTo>
                  <a:cubicBezTo>
                    <a:pt x="32" y="259"/>
                    <a:pt x="33" y="261"/>
                    <a:pt x="33" y="264"/>
                  </a:cubicBezTo>
                  <a:cubicBezTo>
                    <a:pt x="149" y="264"/>
                    <a:pt x="149" y="264"/>
                    <a:pt x="149" y="264"/>
                  </a:cubicBezTo>
                  <a:cubicBezTo>
                    <a:pt x="149" y="264"/>
                    <a:pt x="149" y="264"/>
                    <a:pt x="149" y="264"/>
                  </a:cubicBezTo>
                  <a:cubicBezTo>
                    <a:pt x="149" y="200"/>
                    <a:pt x="201" y="149"/>
                    <a:pt x="264" y="149"/>
                  </a:cubicBezTo>
                  <a:cubicBezTo>
                    <a:pt x="264" y="35"/>
                    <a:pt x="264" y="35"/>
                    <a:pt x="264" y="35"/>
                  </a:cubicBezTo>
                  <a:cubicBezTo>
                    <a:pt x="261" y="35"/>
                    <a:pt x="257" y="34"/>
                    <a:pt x="254" y="33"/>
                  </a:cubicBez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746" name="TextBox 11"/>
            <p:cNvSpPr txBox="1">
              <a:spLocks noChangeArrowheads="1"/>
            </p:cNvSpPr>
            <p:nvPr/>
          </p:nvSpPr>
          <p:spPr bwMode="auto">
            <a:xfrm>
              <a:off x="5303976" y="3368112"/>
              <a:ext cx="14157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id-ID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0747" name="Rectangle 12"/>
            <p:cNvSpPr>
              <a:spLocks noChangeArrowheads="1"/>
            </p:cNvSpPr>
            <p:nvPr/>
          </p:nvSpPr>
          <p:spPr bwMode="auto">
            <a:xfrm rot="-2700000">
              <a:off x="4844529" y="1976919"/>
              <a:ext cx="400110" cy="1254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id-ID" alt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ubuntu" charset="-122"/>
                  <a:ea typeface="宋体" panose="02010600030101010101" pitchFamily="2" charset="-122"/>
                  <a:cs typeface="+mn-cs"/>
                </a:rPr>
                <a:t>Step 01</a:t>
              </a:r>
            </a:p>
          </p:txBody>
        </p:sp>
        <p:sp>
          <p:nvSpPr>
            <p:cNvPr id="30748" name="Rectangle 13"/>
            <p:cNvSpPr>
              <a:spLocks noChangeArrowheads="1"/>
            </p:cNvSpPr>
            <p:nvPr/>
          </p:nvSpPr>
          <p:spPr bwMode="auto">
            <a:xfrm rot="2700000">
              <a:off x="6347107" y="2509740"/>
              <a:ext cx="121894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id-ID" alt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ubuntu" charset="-122"/>
                  <a:ea typeface="宋体" panose="02010600030101010101" pitchFamily="2" charset="-122"/>
                  <a:cs typeface="+mn-cs"/>
                </a:rPr>
                <a:t>Step 02</a:t>
              </a:r>
            </a:p>
          </p:txBody>
        </p:sp>
        <p:sp>
          <p:nvSpPr>
            <p:cNvPr id="30749" name="Rectangle 14"/>
            <p:cNvSpPr>
              <a:spLocks noChangeArrowheads="1"/>
            </p:cNvSpPr>
            <p:nvPr/>
          </p:nvSpPr>
          <p:spPr bwMode="auto">
            <a:xfrm rot="2700000">
              <a:off x="4495014" y="4300842"/>
              <a:ext cx="118592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id-ID" alt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ubuntu" charset="-122"/>
                  <a:ea typeface="宋体" panose="02010600030101010101" pitchFamily="2" charset="-122"/>
                  <a:cs typeface="+mn-cs"/>
                </a:rPr>
                <a:t>Step 04</a:t>
              </a:r>
            </a:p>
          </p:txBody>
        </p:sp>
        <p:sp>
          <p:nvSpPr>
            <p:cNvPr id="30750" name="Rectangle 15"/>
            <p:cNvSpPr>
              <a:spLocks noChangeArrowheads="1"/>
            </p:cNvSpPr>
            <p:nvPr/>
          </p:nvSpPr>
          <p:spPr bwMode="auto">
            <a:xfrm rot="-2700000">
              <a:off x="6730532" y="3871524"/>
              <a:ext cx="400110" cy="1219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id-ID" alt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ubuntu" charset="-122"/>
                  <a:ea typeface="宋体" panose="02010600030101010101" pitchFamily="2" charset="-122"/>
                  <a:cs typeface="+mn-cs"/>
                </a:rPr>
                <a:t>Step 03</a:t>
              </a:r>
            </a:p>
          </p:txBody>
        </p:sp>
      </p:grpSp>
      <p:cxnSp>
        <p:nvCxnSpPr>
          <p:cNvPr id="30726" name="Straight Connector 47"/>
          <p:cNvCxnSpPr>
            <a:cxnSpLocks noChangeShapeType="1"/>
          </p:cNvCxnSpPr>
          <p:nvPr/>
        </p:nvCxnSpPr>
        <p:spPr bwMode="auto">
          <a:xfrm flipH="1">
            <a:off x="3352800" y="2489200"/>
            <a:ext cx="8382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27" name="Straight Connector 48"/>
          <p:cNvCxnSpPr>
            <a:cxnSpLocks noChangeShapeType="1"/>
          </p:cNvCxnSpPr>
          <p:nvPr/>
        </p:nvCxnSpPr>
        <p:spPr bwMode="auto">
          <a:xfrm flipH="1">
            <a:off x="3644900" y="5149850"/>
            <a:ext cx="9144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28" name="Straight Connector 49"/>
          <p:cNvCxnSpPr>
            <a:cxnSpLocks noChangeShapeType="1"/>
          </p:cNvCxnSpPr>
          <p:nvPr/>
        </p:nvCxnSpPr>
        <p:spPr bwMode="auto">
          <a:xfrm>
            <a:off x="7442200" y="5175250"/>
            <a:ext cx="8382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29" name="Straight Connector 50"/>
          <p:cNvCxnSpPr>
            <a:cxnSpLocks noChangeShapeType="1"/>
          </p:cNvCxnSpPr>
          <p:nvPr/>
        </p:nvCxnSpPr>
        <p:spPr bwMode="auto">
          <a:xfrm>
            <a:off x="7797800" y="2413000"/>
            <a:ext cx="6858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730" name="TextBox 43"/>
          <p:cNvSpPr txBox="1">
            <a:spLocks noChangeArrowheads="1"/>
          </p:cNvSpPr>
          <p:nvPr/>
        </p:nvSpPr>
        <p:spPr bwMode="auto">
          <a:xfrm>
            <a:off x="1614488" y="2085975"/>
            <a:ext cx="10048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添加标题</a:t>
            </a:r>
            <a:endParaRPr kumimoji="0" lang="id-ID" altLang="en-US" sz="1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731" name="Rectangle 44"/>
          <p:cNvSpPr>
            <a:spLocks noChangeArrowheads="1"/>
          </p:cNvSpPr>
          <p:nvPr/>
        </p:nvSpPr>
        <p:spPr bwMode="auto">
          <a:xfrm>
            <a:off x="609600" y="2365375"/>
            <a:ext cx="20510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更多优质作品，请在淘宝搜索：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</a:p>
        </p:txBody>
      </p:sp>
      <p:pic>
        <p:nvPicPr>
          <p:cNvPr id="30732" name="Group 6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3363" y="2189163"/>
            <a:ext cx="371475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33" name="TextBox 39"/>
          <p:cNvSpPr txBox="1">
            <a:spLocks noChangeArrowheads="1"/>
          </p:cNvSpPr>
          <p:nvPr/>
        </p:nvSpPr>
        <p:spPr bwMode="auto">
          <a:xfrm>
            <a:off x="9251950" y="2060575"/>
            <a:ext cx="10064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添加标题</a:t>
            </a:r>
            <a:endParaRPr kumimoji="0" lang="id-ID" altLang="en-US" sz="1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734" name="Rectangle 40"/>
          <p:cNvSpPr>
            <a:spLocks noChangeArrowheads="1"/>
          </p:cNvSpPr>
          <p:nvPr/>
        </p:nvSpPr>
        <p:spPr bwMode="auto">
          <a:xfrm>
            <a:off x="9251950" y="2339975"/>
            <a:ext cx="22034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更多优质作品，请在淘宝搜索：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</a:p>
        </p:txBody>
      </p:sp>
      <p:pic>
        <p:nvPicPr>
          <p:cNvPr id="30735" name="Group 7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6963" y="2157413"/>
            <a:ext cx="450850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36" name="TextBox 41"/>
          <p:cNvSpPr txBox="1">
            <a:spLocks noChangeArrowheads="1"/>
          </p:cNvSpPr>
          <p:nvPr/>
        </p:nvSpPr>
        <p:spPr bwMode="auto">
          <a:xfrm>
            <a:off x="8904288" y="4737100"/>
            <a:ext cx="1004887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添加标题</a:t>
            </a:r>
            <a:endParaRPr kumimoji="0" lang="id-ID" altLang="en-US" sz="1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737" name="Rectangle 42"/>
          <p:cNvSpPr>
            <a:spLocks noChangeArrowheads="1"/>
          </p:cNvSpPr>
          <p:nvPr/>
        </p:nvSpPr>
        <p:spPr bwMode="auto">
          <a:xfrm>
            <a:off x="8904288" y="5018088"/>
            <a:ext cx="22018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更多优质作品，请在淘宝搜索：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</a:p>
        </p:txBody>
      </p:sp>
      <p:pic>
        <p:nvPicPr>
          <p:cNvPr id="30738" name="Group 78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7725" y="5016500"/>
            <a:ext cx="2921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39" name="TextBox 45"/>
          <p:cNvSpPr txBox="1">
            <a:spLocks noChangeArrowheads="1"/>
          </p:cNvSpPr>
          <p:nvPr/>
        </p:nvSpPr>
        <p:spPr bwMode="auto">
          <a:xfrm>
            <a:off x="1898650" y="4749800"/>
            <a:ext cx="100488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添加标题</a:t>
            </a:r>
            <a:endParaRPr kumimoji="0" lang="id-ID" altLang="en-US" sz="1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740" name="Rectangle 46"/>
          <p:cNvSpPr>
            <a:spLocks noChangeArrowheads="1"/>
          </p:cNvSpPr>
          <p:nvPr/>
        </p:nvSpPr>
        <p:spPr bwMode="auto">
          <a:xfrm>
            <a:off x="901700" y="5030788"/>
            <a:ext cx="20510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更多优质作品，请在淘宝搜索：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</a:p>
        </p:txBody>
      </p:sp>
      <p:pic>
        <p:nvPicPr>
          <p:cNvPr id="30741" name="Group 85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4900613"/>
            <a:ext cx="4572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9364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0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30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0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30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30730" grpId="0"/>
      <p:bldP spid="30731" grpId="0"/>
      <p:bldP spid="30733" grpId="0"/>
      <p:bldP spid="30734" grpId="0"/>
      <p:bldP spid="30736" grpId="0"/>
      <p:bldP spid="30737" grpId="0"/>
      <p:bldP spid="30739" grpId="0"/>
      <p:bldP spid="307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6970" y="-638629"/>
            <a:ext cx="12198969" cy="813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文本框 38"/>
          <p:cNvSpPr txBox="1">
            <a:spLocks noChangeArrowheads="1"/>
          </p:cNvSpPr>
          <p:nvPr/>
        </p:nvSpPr>
        <p:spPr bwMode="auto">
          <a:xfrm>
            <a:off x="519113" y="171450"/>
            <a:ext cx="2136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点此添加您的标题</a:t>
            </a:r>
          </a:p>
        </p:txBody>
      </p:sp>
      <p:grpSp>
        <p:nvGrpSpPr>
          <p:cNvPr id="31748" name="组合 3"/>
          <p:cNvGrpSpPr>
            <a:grpSpLocks/>
          </p:cNvGrpSpPr>
          <p:nvPr/>
        </p:nvGrpSpPr>
        <p:grpSpPr bwMode="auto">
          <a:xfrm>
            <a:off x="196850" y="182563"/>
            <a:ext cx="238125" cy="347662"/>
            <a:chOff x="0" y="0"/>
            <a:chExt cx="569789" cy="829904"/>
          </a:xfrm>
        </p:grpSpPr>
        <p:sp>
          <p:nvSpPr>
            <p:cNvPr id="31816" name="菱形 39"/>
            <p:cNvSpPr>
              <a:spLocks noChangeArrowheads="1"/>
            </p:cNvSpPr>
            <p:nvPr/>
          </p:nvSpPr>
          <p:spPr bwMode="auto">
            <a:xfrm>
              <a:off x="0" y="0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17" name="菱形 40"/>
            <p:cNvSpPr>
              <a:spLocks noChangeArrowheads="1"/>
            </p:cNvSpPr>
            <p:nvPr/>
          </p:nvSpPr>
          <p:spPr bwMode="auto">
            <a:xfrm>
              <a:off x="0" y="260114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31749" name="Straight Connector 2"/>
          <p:cNvCxnSpPr>
            <a:cxnSpLocks noChangeShapeType="1"/>
          </p:cNvCxnSpPr>
          <p:nvPr/>
        </p:nvCxnSpPr>
        <p:spPr bwMode="auto">
          <a:xfrm>
            <a:off x="2155825" y="5408613"/>
            <a:ext cx="147637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50" name="Straight Connector 3"/>
          <p:cNvCxnSpPr>
            <a:cxnSpLocks noChangeShapeType="1"/>
          </p:cNvCxnSpPr>
          <p:nvPr/>
        </p:nvCxnSpPr>
        <p:spPr bwMode="auto">
          <a:xfrm>
            <a:off x="3719513" y="5408613"/>
            <a:ext cx="147637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51" name="Straight Connector 4"/>
          <p:cNvCxnSpPr>
            <a:cxnSpLocks noChangeShapeType="1"/>
          </p:cNvCxnSpPr>
          <p:nvPr/>
        </p:nvCxnSpPr>
        <p:spPr bwMode="auto">
          <a:xfrm>
            <a:off x="5299075" y="5408613"/>
            <a:ext cx="1474788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52" name="Straight Connector 5"/>
          <p:cNvCxnSpPr>
            <a:cxnSpLocks noChangeShapeType="1"/>
          </p:cNvCxnSpPr>
          <p:nvPr/>
        </p:nvCxnSpPr>
        <p:spPr bwMode="auto">
          <a:xfrm>
            <a:off x="6862763" y="5408613"/>
            <a:ext cx="147637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53" name="Straight Connector 6"/>
          <p:cNvCxnSpPr>
            <a:cxnSpLocks noChangeShapeType="1"/>
          </p:cNvCxnSpPr>
          <p:nvPr/>
        </p:nvCxnSpPr>
        <p:spPr bwMode="auto">
          <a:xfrm rot="10800000">
            <a:off x="10026650" y="5408613"/>
            <a:ext cx="118745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54" name="Straight Connector 7"/>
          <p:cNvCxnSpPr>
            <a:cxnSpLocks noChangeShapeType="1"/>
          </p:cNvCxnSpPr>
          <p:nvPr/>
        </p:nvCxnSpPr>
        <p:spPr bwMode="auto">
          <a:xfrm rot="10800000">
            <a:off x="8440738" y="5408613"/>
            <a:ext cx="147637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55" name="Straight Connector 8"/>
          <p:cNvCxnSpPr>
            <a:cxnSpLocks noChangeShapeType="1"/>
          </p:cNvCxnSpPr>
          <p:nvPr/>
        </p:nvCxnSpPr>
        <p:spPr bwMode="auto">
          <a:xfrm rot="10800000">
            <a:off x="877888" y="5408613"/>
            <a:ext cx="118745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756" name="TextBox 11"/>
          <p:cNvSpPr txBox="1">
            <a:spLocks noChangeArrowheads="1"/>
          </p:cNvSpPr>
          <p:nvPr/>
        </p:nvSpPr>
        <p:spPr bwMode="auto">
          <a:xfrm>
            <a:off x="9710738" y="5507038"/>
            <a:ext cx="493712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buntu" charset="-122"/>
                <a:ea typeface="宋体" panose="02010600030101010101" pitchFamily="2" charset="-122"/>
                <a:cs typeface="+mn-cs"/>
              </a:rPr>
              <a:t>2015</a:t>
            </a:r>
            <a:endParaRPr kumimoji="0" lang="id-ID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ubuntu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757" name="TextBox 12"/>
          <p:cNvSpPr txBox="1">
            <a:spLocks noChangeArrowheads="1"/>
          </p:cNvSpPr>
          <p:nvPr/>
        </p:nvSpPr>
        <p:spPr bwMode="auto">
          <a:xfrm>
            <a:off x="8129588" y="5507038"/>
            <a:ext cx="49212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buntu" charset="-122"/>
                <a:ea typeface="宋体" panose="02010600030101010101" pitchFamily="2" charset="-122"/>
                <a:cs typeface="+mn-cs"/>
              </a:rPr>
              <a:t>2014</a:t>
            </a:r>
            <a:endParaRPr kumimoji="0" lang="id-ID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ubuntu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758" name="TextBox 13"/>
          <p:cNvSpPr txBox="1">
            <a:spLocks noChangeArrowheads="1"/>
          </p:cNvSpPr>
          <p:nvPr/>
        </p:nvSpPr>
        <p:spPr bwMode="auto">
          <a:xfrm>
            <a:off x="6575425" y="5497513"/>
            <a:ext cx="49212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buntu" charset="-122"/>
                <a:ea typeface="宋体" panose="02010600030101010101" pitchFamily="2" charset="-122"/>
                <a:cs typeface="+mn-cs"/>
              </a:rPr>
              <a:t>2013</a:t>
            </a:r>
            <a:endParaRPr kumimoji="0" lang="id-ID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ubuntu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759" name="TextBox 14"/>
          <p:cNvSpPr txBox="1">
            <a:spLocks noChangeArrowheads="1"/>
          </p:cNvSpPr>
          <p:nvPr/>
        </p:nvSpPr>
        <p:spPr bwMode="auto">
          <a:xfrm>
            <a:off x="5011738" y="5507038"/>
            <a:ext cx="49212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buntu" charset="-122"/>
                <a:ea typeface="宋体" panose="02010600030101010101" pitchFamily="2" charset="-122"/>
                <a:cs typeface="+mn-cs"/>
              </a:rPr>
              <a:t>2012</a:t>
            </a:r>
            <a:endParaRPr kumimoji="0" lang="id-ID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ubuntu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760" name="TextBox 15"/>
          <p:cNvSpPr txBox="1">
            <a:spLocks noChangeArrowheads="1"/>
          </p:cNvSpPr>
          <p:nvPr/>
        </p:nvSpPr>
        <p:spPr bwMode="auto">
          <a:xfrm>
            <a:off x="3421063" y="5507038"/>
            <a:ext cx="49212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buntu" charset="-122"/>
                <a:ea typeface="宋体" panose="02010600030101010101" pitchFamily="2" charset="-122"/>
                <a:cs typeface="+mn-cs"/>
              </a:rPr>
              <a:t>2011</a:t>
            </a:r>
            <a:endParaRPr kumimoji="0" lang="id-ID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ubuntu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761" name="TextBox 16"/>
          <p:cNvSpPr txBox="1">
            <a:spLocks noChangeArrowheads="1"/>
          </p:cNvSpPr>
          <p:nvPr/>
        </p:nvSpPr>
        <p:spPr bwMode="auto">
          <a:xfrm>
            <a:off x="1847850" y="5507038"/>
            <a:ext cx="49212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ubuntu" charset="-122"/>
                <a:ea typeface="宋体" panose="02010600030101010101" pitchFamily="2" charset="-122"/>
                <a:cs typeface="+mn-cs"/>
              </a:rPr>
              <a:t>2010</a:t>
            </a:r>
            <a:endParaRPr kumimoji="0" lang="id-ID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ubuntu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762" name="Oval 17"/>
          <p:cNvSpPr>
            <a:spLocks noChangeArrowheads="1"/>
          </p:cNvSpPr>
          <p:nvPr/>
        </p:nvSpPr>
        <p:spPr bwMode="auto">
          <a:xfrm>
            <a:off x="2068513" y="5354638"/>
            <a:ext cx="107950" cy="1079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id-ID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763" name="Oval 18"/>
          <p:cNvSpPr>
            <a:spLocks noChangeArrowheads="1"/>
          </p:cNvSpPr>
          <p:nvPr/>
        </p:nvSpPr>
        <p:spPr bwMode="auto">
          <a:xfrm>
            <a:off x="3627438" y="5354638"/>
            <a:ext cx="107950" cy="1079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id-ID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764" name="Oval 19"/>
          <p:cNvSpPr>
            <a:spLocks noChangeArrowheads="1"/>
          </p:cNvSpPr>
          <p:nvPr/>
        </p:nvSpPr>
        <p:spPr bwMode="auto">
          <a:xfrm>
            <a:off x="5203825" y="5354638"/>
            <a:ext cx="107950" cy="1079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id-ID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765" name="Oval 20"/>
          <p:cNvSpPr>
            <a:spLocks noChangeArrowheads="1"/>
          </p:cNvSpPr>
          <p:nvPr/>
        </p:nvSpPr>
        <p:spPr bwMode="auto">
          <a:xfrm>
            <a:off x="6775450" y="5354638"/>
            <a:ext cx="107950" cy="1079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id-ID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766" name="Oval 21"/>
          <p:cNvSpPr>
            <a:spLocks noChangeArrowheads="1"/>
          </p:cNvSpPr>
          <p:nvPr/>
        </p:nvSpPr>
        <p:spPr bwMode="auto">
          <a:xfrm>
            <a:off x="8323263" y="5354638"/>
            <a:ext cx="107950" cy="1079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id-ID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767" name="Oval 22"/>
          <p:cNvSpPr>
            <a:spLocks noChangeArrowheads="1"/>
          </p:cNvSpPr>
          <p:nvPr/>
        </p:nvSpPr>
        <p:spPr bwMode="auto">
          <a:xfrm rot="10800000">
            <a:off x="9912350" y="5354638"/>
            <a:ext cx="107950" cy="1079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id-ID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31768" name="Straight Connector 23"/>
          <p:cNvCxnSpPr>
            <a:cxnSpLocks noChangeShapeType="1"/>
          </p:cNvCxnSpPr>
          <p:nvPr/>
        </p:nvCxnSpPr>
        <p:spPr bwMode="auto">
          <a:xfrm flipV="1">
            <a:off x="2122488" y="4933950"/>
            <a:ext cx="0" cy="360363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69" name="Straight Connector 24"/>
          <p:cNvCxnSpPr>
            <a:cxnSpLocks noChangeShapeType="1"/>
          </p:cNvCxnSpPr>
          <p:nvPr/>
        </p:nvCxnSpPr>
        <p:spPr bwMode="auto">
          <a:xfrm flipV="1">
            <a:off x="2122488" y="3690938"/>
            <a:ext cx="0" cy="395287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1770" name="组合 27"/>
          <p:cNvGrpSpPr>
            <a:grpSpLocks/>
          </p:cNvGrpSpPr>
          <p:nvPr/>
        </p:nvGrpSpPr>
        <p:grpSpPr bwMode="auto">
          <a:xfrm>
            <a:off x="1857375" y="3105150"/>
            <a:ext cx="539750" cy="539750"/>
            <a:chOff x="0" y="0"/>
            <a:chExt cx="540000" cy="540000"/>
          </a:xfrm>
        </p:grpSpPr>
        <p:sp>
          <p:nvSpPr>
            <p:cNvPr id="31814" name="Oval 26"/>
            <p:cNvSpPr>
              <a:spLocks noChangeArrowheads="1"/>
            </p:cNvSpPr>
            <p:nvPr/>
          </p:nvSpPr>
          <p:spPr bwMode="auto">
            <a:xfrm>
              <a:off x="0" y="0"/>
              <a:ext cx="540000" cy="540000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id-ID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15" name="Freeform 5"/>
            <p:cNvSpPr>
              <a:spLocks/>
            </p:cNvSpPr>
            <p:nvPr/>
          </p:nvSpPr>
          <p:spPr bwMode="auto">
            <a:xfrm>
              <a:off x="105378" y="104538"/>
              <a:ext cx="329244" cy="330924"/>
            </a:xfrm>
            <a:custGeom>
              <a:avLst/>
              <a:gdLst>
                <a:gd name="T0" fmla="*/ 2147483646 w 246"/>
                <a:gd name="T1" fmla="*/ 2147483646 h 247"/>
                <a:gd name="T2" fmla="*/ 2147483646 w 246"/>
                <a:gd name="T3" fmla="*/ 2147483646 h 247"/>
                <a:gd name="T4" fmla="*/ 2147483646 w 246"/>
                <a:gd name="T5" fmla="*/ 2147483646 h 247"/>
                <a:gd name="T6" fmla="*/ 2147483646 w 246"/>
                <a:gd name="T7" fmla="*/ 2147483646 h 247"/>
                <a:gd name="T8" fmla="*/ 2147483646 w 246"/>
                <a:gd name="T9" fmla="*/ 2147483646 h 247"/>
                <a:gd name="T10" fmla="*/ 2147483646 w 246"/>
                <a:gd name="T11" fmla="*/ 2147483646 h 247"/>
                <a:gd name="T12" fmla="*/ 2147483646 w 246"/>
                <a:gd name="T13" fmla="*/ 2147483646 h 247"/>
                <a:gd name="T14" fmla="*/ 2147483646 w 246"/>
                <a:gd name="T15" fmla="*/ 2147483646 h 247"/>
                <a:gd name="T16" fmla="*/ 2147483646 w 246"/>
                <a:gd name="T17" fmla="*/ 2147483646 h 247"/>
                <a:gd name="T18" fmla="*/ 0 w 246"/>
                <a:gd name="T19" fmla="*/ 2147483646 h 247"/>
                <a:gd name="T20" fmla="*/ 2147483646 w 246"/>
                <a:gd name="T21" fmla="*/ 2147483646 h 247"/>
                <a:gd name="T22" fmla="*/ 2147483646 w 246"/>
                <a:gd name="T23" fmla="*/ 2147483646 h 247"/>
                <a:gd name="T24" fmla="*/ 2147483646 w 246"/>
                <a:gd name="T25" fmla="*/ 2147483646 h 247"/>
                <a:gd name="T26" fmla="*/ 2147483646 w 246"/>
                <a:gd name="T27" fmla="*/ 2147483646 h 247"/>
                <a:gd name="T28" fmla="*/ 2147483646 w 246"/>
                <a:gd name="T29" fmla="*/ 2147483646 h 247"/>
                <a:gd name="T30" fmla="*/ 2147483646 w 246"/>
                <a:gd name="T31" fmla="*/ 2147483646 h 247"/>
                <a:gd name="T32" fmla="*/ 2147483646 w 246"/>
                <a:gd name="T33" fmla="*/ 2147483646 h 247"/>
                <a:gd name="T34" fmla="*/ 2147483646 w 246"/>
                <a:gd name="T35" fmla="*/ 2147483646 h 247"/>
                <a:gd name="T36" fmla="*/ 2147483646 w 246"/>
                <a:gd name="T37" fmla="*/ 2147483646 h 247"/>
                <a:gd name="T38" fmla="*/ 2147483646 w 246"/>
                <a:gd name="T39" fmla="*/ 2147483646 h 247"/>
                <a:gd name="T40" fmla="*/ 2147483646 w 246"/>
                <a:gd name="T41" fmla="*/ 2147483646 h 24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46" h="247">
                  <a:moveTo>
                    <a:pt x="234" y="13"/>
                  </a:moveTo>
                  <a:cubicBezTo>
                    <a:pt x="221" y="0"/>
                    <a:pt x="196" y="11"/>
                    <a:pt x="175" y="35"/>
                  </a:cubicBezTo>
                  <a:cubicBezTo>
                    <a:pt x="153" y="60"/>
                    <a:pt x="153" y="60"/>
                    <a:pt x="153" y="60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61" y="164"/>
                    <a:pt x="57" y="168"/>
                    <a:pt x="54" y="172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47" y="200"/>
                    <a:pt x="47" y="200"/>
                    <a:pt x="47" y="200"/>
                  </a:cubicBezTo>
                  <a:cubicBezTo>
                    <a:pt x="74" y="247"/>
                    <a:pt x="74" y="247"/>
                    <a:pt x="74" y="247"/>
                  </a:cubicBezTo>
                  <a:cubicBezTo>
                    <a:pt x="86" y="235"/>
                    <a:pt x="86" y="235"/>
                    <a:pt x="86" y="235"/>
                  </a:cubicBezTo>
                  <a:cubicBezTo>
                    <a:pt x="75" y="193"/>
                    <a:pt x="75" y="193"/>
                    <a:pt x="75" y="193"/>
                  </a:cubicBezTo>
                  <a:cubicBezTo>
                    <a:pt x="79" y="190"/>
                    <a:pt x="83" y="186"/>
                    <a:pt x="88" y="182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92" y="242"/>
                    <a:pt x="192" y="242"/>
                    <a:pt x="192" y="242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187" y="94"/>
                    <a:pt x="187" y="94"/>
                    <a:pt x="187" y="94"/>
                  </a:cubicBezTo>
                  <a:cubicBezTo>
                    <a:pt x="212" y="72"/>
                    <a:pt x="212" y="72"/>
                    <a:pt x="212" y="72"/>
                  </a:cubicBezTo>
                  <a:cubicBezTo>
                    <a:pt x="236" y="51"/>
                    <a:pt x="246" y="25"/>
                    <a:pt x="234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1771" name="组合 30"/>
          <p:cNvGrpSpPr>
            <a:grpSpLocks/>
          </p:cNvGrpSpPr>
          <p:nvPr/>
        </p:nvGrpSpPr>
        <p:grpSpPr bwMode="auto">
          <a:xfrm>
            <a:off x="2814638" y="2800350"/>
            <a:ext cx="1838325" cy="687388"/>
            <a:chOff x="0" y="0"/>
            <a:chExt cx="1837621" cy="687434"/>
          </a:xfrm>
        </p:grpSpPr>
        <p:sp>
          <p:nvSpPr>
            <p:cNvPr id="31812" name="TextBox 28"/>
            <p:cNvSpPr txBox="1">
              <a:spLocks noChangeArrowheads="1"/>
            </p:cNvSpPr>
            <p:nvPr/>
          </p:nvSpPr>
          <p:spPr bwMode="auto">
            <a:xfrm>
              <a:off x="365602" y="0"/>
              <a:ext cx="90281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id-ID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813" name="TextBox 29"/>
            <p:cNvSpPr txBox="1">
              <a:spLocks noChangeArrowheads="1"/>
            </p:cNvSpPr>
            <p:nvPr/>
          </p:nvSpPr>
          <p:spPr bwMode="auto">
            <a:xfrm>
              <a:off x="0" y="225769"/>
              <a:ext cx="183762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更多优质作品，请在淘宝搜索：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XXXX</a:t>
              </a:r>
              <a:endParaRPr kumimoji="0" lang="id-ID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31772" name="Straight Connector 30"/>
          <p:cNvCxnSpPr>
            <a:cxnSpLocks noChangeShapeType="1"/>
          </p:cNvCxnSpPr>
          <p:nvPr/>
        </p:nvCxnSpPr>
        <p:spPr bwMode="auto">
          <a:xfrm flipV="1">
            <a:off x="3692525" y="3648075"/>
            <a:ext cx="0" cy="1655763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73" name="Straight Connector 31"/>
          <p:cNvCxnSpPr>
            <a:cxnSpLocks noChangeShapeType="1"/>
          </p:cNvCxnSpPr>
          <p:nvPr/>
        </p:nvCxnSpPr>
        <p:spPr bwMode="auto">
          <a:xfrm flipV="1">
            <a:off x="3681413" y="2395538"/>
            <a:ext cx="0" cy="395287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1774" name="组合 35"/>
          <p:cNvGrpSpPr>
            <a:grpSpLocks/>
          </p:cNvGrpSpPr>
          <p:nvPr/>
        </p:nvGrpSpPr>
        <p:grpSpPr bwMode="auto">
          <a:xfrm>
            <a:off x="3422650" y="1804988"/>
            <a:ext cx="539750" cy="541337"/>
            <a:chOff x="0" y="0"/>
            <a:chExt cx="540000" cy="540000"/>
          </a:xfrm>
        </p:grpSpPr>
        <p:sp>
          <p:nvSpPr>
            <p:cNvPr id="31810" name="Oval 33"/>
            <p:cNvSpPr>
              <a:spLocks noChangeArrowheads="1"/>
            </p:cNvSpPr>
            <p:nvPr/>
          </p:nvSpPr>
          <p:spPr bwMode="auto">
            <a:xfrm>
              <a:off x="0" y="0"/>
              <a:ext cx="540000" cy="540000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id-ID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31811" name="Group 34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813" y="59678"/>
              <a:ext cx="304800" cy="420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31775" name="Straight Connector 45"/>
          <p:cNvCxnSpPr>
            <a:cxnSpLocks noChangeShapeType="1"/>
          </p:cNvCxnSpPr>
          <p:nvPr/>
        </p:nvCxnSpPr>
        <p:spPr bwMode="auto">
          <a:xfrm flipV="1">
            <a:off x="5265738" y="4913313"/>
            <a:ext cx="0" cy="395287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76" name="Straight Connector 46"/>
          <p:cNvCxnSpPr>
            <a:cxnSpLocks noChangeShapeType="1"/>
          </p:cNvCxnSpPr>
          <p:nvPr/>
        </p:nvCxnSpPr>
        <p:spPr bwMode="auto">
          <a:xfrm flipV="1">
            <a:off x="5265738" y="3729038"/>
            <a:ext cx="0" cy="32385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77" name="Straight Connector 49"/>
          <p:cNvCxnSpPr>
            <a:cxnSpLocks noChangeShapeType="1"/>
          </p:cNvCxnSpPr>
          <p:nvPr/>
        </p:nvCxnSpPr>
        <p:spPr bwMode="auto">
          <a:xfrm flipV="1">
            <a:off x="6826250" y="3825875"/>
            <a:ext cx="0" cy="1476375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78" name="Straight Connector 50"/>
          <p:cNvCxnSpPr>
            <a:cxnSpLocks noChangeShapeType="1"/>
          </p:cNvCxnSpPr>
          <p:nvPr/>
        </p:nvCxnSpPr>
        <p:spPr bwMode="auto">
          <a:xfrm flipV="1">
            <a:off x="6826250" y="2571750"/>
            <a:ext cx="0" cy="396875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1779" name="组合 53"/>
          <p:cNvGrpSpPr>
            <a:grpSpLocks/>
          </p:cNvGrpSpPr>
          <p:nvPr/>
        </p:nvGrpSpPr>
        <p:grpSpPr bwMode="auto">
          <a:xfrm>
            <a:off x="5002213" y="3124200"/>
            <a:ext cx="539750" cy="539750"/>
            <a:chOff x="0" y="0"/>
            <a:chExt cx="540000" cy="540000"/>
          </a:xfrm>
        </p:grpSpPr>
        <p:sp>
          <p:nvSpPr>
            <p:cNvPr id="31808" name="Oval 52"/>
            <p:cNvSpPr>
              <a:spLocks noChangeArrowheads="1"/>
            </p:cNvSpPr>
            <p:nvPr/>
          </p:nvSpPr>
          <p:spPr bwMode="auto">
            <a:xfrm>
              <a:off x="0" y="0"/>
              <a:ext cx="540000" cy="540000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id-ID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09" name="Freeform 20"/>
            <p:cNvSpPr>
              <a:spLocks/>
            </p:cNvSpPr>
            <p:nvPr/>
          </p:nvSpPr>
          <p:spPr bwMode="auto">
            <a:xfrm>
              <a:off x="103244" y="81341"/>
              <a:ext cx="333512" cy="377319"/>
            </a:xfrm>
            <a:custGeom>
              <a:avLst/>
              <a:gdLst>
                <a:gd name="T0" fmla="*/ 2147483646 w 193"/>
                <a:gd name="T1" fmla="*/ 2147483646 h 219"/>
                <a:gd name="T2" fmla="*/ 2147483646 w 193"/>
                <a:gd name="T3" fmla="*/ 2147483646 h 219"/>
                <a:gd name="T4" fmla="*/ 2147483646 w 193"/>
                <a:gd name="T5" fmla="*/ 2147483646 h 219"/>
                <a:gd name="T6" fmla="*/ 2147483646 w 193"/>
                <a:gd name="T7" fmla="*/ 2147483646 h 219"/>
                <a:gd name="T8" fmla="*/ 2147483646 w 193"/>
                <a:gd name="T9" fmla="*/ 2147483646 h 219"/>
                <a:gd name="T10" fmla="*/ 2147483646 w 193"/>
                <a:gd name="T11" fmla="*/ 2147483646 h 219"/>
                <a:gd name="T12" fmla="*/ 2147483646 w 193"/>
                <a:gd name="T13" fmla="*/ 2147483646 h 219"/>
                <a:gd name="T14" fmla="*/ 2147483646 w 193"/>
                <a:gd name="T15" fmla="*/ 2147483646 h 219"/>
                <a:gd name="T16" fmla="*/ 2147483646 w 193"/>
                <a:gd name="T17" fmla="*/ 2147483646 h 219"/>
                <a:gd name="T18" fmla="*/ 2147483646 w 193"/>
                <a:gd name="T19" fmla="*/ 2147483646 h 219"/>
                <a:gd name="T20" fmla="*/ 2147483646 w 193"/>
                <a:gd name="T21" fmla="*/ 2147483646 h 219"/>
                <a:gd name="T22" fmla="*/ 2147483646 w 193"/>
                <a:gd name="T23" fmla="*/ 2147483646 h 219"/>
                <a:gd name="T24" fmla="*/ 2147483646 w 193"/>
                <a:gd name="T25" fmla="*/ 0 h 219"/>
                <a:gd name="T26" fmla="*/ 2147483646 w 193"/>
                <a:gd name="T27" fmla="*/ 2147483646 h 219"/>
                <a:gd name="T28" fmla="*/ 2147483646 w 193"/>
                <a:gd name="T29" fmla="*/ 2147483646 h 219"/>
                <a:gd name="T30" fmla="*/ 2147483646 w 193"/>
                <a:gd name="T31" fmla="*/ 2147483646 h 219"/>
                <a:gd name="T32" fmla="*/ 2147483646 w 193"/>
                <a:gd name="T33" fmla="*/ 2147483646 h 219"/>
                <a:gd name="T34" fmla="*/ 2147483646 w 193"/>
                <a:gd name="T35" fmla="*/ 2147483646 h 219"/>
                <a:gd name="T36" fmla="*/ 2147483646 w 193"/>
                <a:gd name="T37" fmla="*/ 2147483646 h 219"/>
                <a:gd name="T38" fmla="*/ 0 w 193"/>
                <a:gd name="T39" fmla="*/ 2147483646 h 219"/>
                <a:gd name="T40" fmla="*/ 2147483646 w 193"/>
                <a:gd name="T41" fmla="*/ 2147483646 h 219"/>
                <a:gd name="T42" fmla="*/ 2147483646 w 193"/>
                <a:gd name="T43" fmla="*/ 2147483646 h 219"/>
                <a:gd name="T44" fmla="*/ 2147483646 w 193"/>
                <a:gd name="T45" fmla="*/ 2147483646 h 219"/>
                <a:gd name="T46" fmla="*/ 2147483646 w 193"/>
                <a:gd name="T47" fmla="*/ 2147483646 h 219"/>
                <a:gd name="T48" fmla="*/ 2147483646 w 193"/>
                <a:gd name="T49" fmla="*/ 2147483646 h 219"/>
                <a:gd name="T50" fmla="*/ 0 w 193"/>
                <a:gd name="T51" fmla="*/ 2147483646 h 219"/>
                <a:gd name="T52" fmla="*/ 2147483646 w 193"/>
                <a:gd name="T53" fmla="*/ 2147483646 h 219"/>
                <a:gd name="T54" fmla="*/ 2147483646 w 193"/>
                <a:gd name="T55" fmla="*/ 2147483646 h 219"/>
                <a:gd name="T56" fmla="*/ 2147483646 w 193"/>
                <a:gd name="T57" fmla="*/ 2147483646 h 219"/>
                <a:gd name="T58" fmla="*/ 2147483646 w 193"/>
                <a:gd name="T59" fmla="*/ 2147483646 h 219"/>
                <a:gd name="T60" fmla="*/ 2147483646 w 193"/>
                <a:gd name="T61" fmla="*/ 2147483646 h 219"/>
                <a:gd name="T62" fmla="*/ 2147483646 w 193"/>
                <a:gd name="T63" fmla="*/ 2147483646 h 219"/>
                <a:gd name="T64" fmla="*/ 2147483646 w 193"/>
                <a:gd name="T65" fmla="*/ 2147483646 h 219"/>
                <a:gd name="T66" fmla="*/ 2147483646 w 193"/>
                <a:gd name="T67" fmla="*/ 2147483646 h 219"/>
                <a:gd name="T68" fmla="*/ 2147483646 w 193"/>
                <a:gd name="T69" fmla="*/ 2147483646 h 219"/>
                <a:gd name="T70" fmla="*/ 2147483646 w 193"/>
                <a:gd name="T71" fmla="*/ 2147483646 h 219"/>
                <a:gd name="T72" fmla="*/ 2147483646 w 193"/>
                <a:gd name="T73" fmla="*/ 2147483646 h 219"/>
                <a:gd name="T74" fmla="*/ 2147483646 w 193"/>
                <a:gd name="T75" fmla="*/ 2147483646 h 219"/>
                <a:gd name="T76" fmla="*/ 2147483646 w 193"/>
                <a:gd name="T77" fmla="*/ 2147483646 h 219"/>
                <a:gd name="T78" fmla="*/ 2147483646 w 193"/>
                <a:gd name="T79" fmla="*/ 2147483646 h 219"/>
                <a:gd name="T80" fmla="*/ 2147483646 w 193"/>
                <a:gd name="T81" fmla="*/ 2147483646 h 21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93" h="219">
                  <a:moveTo>
                    <a:pt x="182" y="147"/>
                  </a:moveTo>
                  <a:cubicBezTo>
                    <a:pt x="179" y="147"/>
                    <a:pt x="177" y="148"/>
                    <a:pt x="175" y="150"/>
                  </a:cubicBezTo>
                  <a:cubicBezTo>
                    <a:pt x="146" y="110"/>
                    <a:pt x="146" y="110"/>
                    <a:pt x="146" y="110"/>
                  </a:cubicBezTo>
                  <a:cubicBezTo>
                    <a:pt x="175" y="70"/>
                    <a:pt x="175" y="70"/>
                    <a:pt x="175" y="70"/>
                  </a:cubicBezTo>
                  <a:cubicBezTo>
                    <a:pt x="177" y="71"/>
                    <a:pt x="179" y="72"/>
                    <a:pt x="182" y="72"/>
                  </a:cubicBezTo>
                  <a:cubicBezTo>
                    <a:pt x="188" y="72"/>
                    <a:pt x="193" y="67"/>
                    <a:pt x="193" y="60"/>
                  </a:cubicBezTo>
                  <a:cubicBezTo>
                    <a:pt x="193" y="54"/>
                    <a:pt x="188" y="49"/>
                    <a:pt x="182" y="49"/>
                  </a:cubicBezTo>
                  <a:cubicBezTo>
                    <a:pt x="175" y="49"/>
                    <a:pt x="170" y="54"/>
                    <a:pt x="170" y="60"/>
                  </a:cubicBezTo>
                  <a:cubicBezTo>
                    <a:pt x="170" y="61"/>
                    <a:pt x="170" y="61"/>
                    <a:pt x="170" y="62"/>
                  </a:cubicBezTo>
                  <a:cubicBezTo>
                    <a:pt x="121" y="67"/>
                    <a:pt x="121" y="67"/>
                    <a:pt x="121" y="67"/>
                  </a:cubicBezTo>
                  <a:cubicBezTo>
                    <a:pt x="101" y="22"/>
                    <a:pt x="101" y="22"/>
                    <a:pt x="101" y="22"/>
                  </a:cubicBezTo>
                  <a:cubicBezTo>
                    <a:pt x="105" y="20"/>
                    <a:pt x="108" y="16"/>
                    <a:pt x="108" y="12"/>
                  </a:cubicBezTo>
                  <a:cubicBezTo>
                    <a:pt x="108" y="5"/>
                    <a:pt x="103" y="0"/>
                    <a:pt x="97" y="0"/>
                  </a:cubicBezTo>
                  <a:cubicBezTo>
                    <a:pt x="90" y="0"/>
                    <a:pt x="85" y="5"/>
                    <a:pt x="85" y="12"/>
                  </a:cubicBezTo>
                  <a:cubicBezTo>
                    <a:pt x="85" y="16"/>
                    <a:pt x="88" y="20"/>
                    <a:pt x="92" y="22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3" y="61"/>
                    <a:pt x="23" y="61"/>
                    <a:pt x="23" y="60"/>
                  </a:cubicBezTo>
                  <a:cubicBezTo>
                    <a:pt x="23" y="54"/>
                    <a:pt x="18" y="49"/>
                    <a:pt x="12" y="49"/>
                  </a:cubicBezTo>
                  <a:cubicBezTo>
                    <a:pt x="5" y="49"/>
                    <a:pt x="0" y="54"/>
                    <a:pt x="0" y="60"/>
                  </a:cubicBezTo>
                  <a:cubicBezTo>
                    <a:pt x="0" y="67"/>
                    <a:pt x="5" y="72"/>
                    <a:pt x="12" y="72"/>
                  </a:cubicBezTo>
                  <a:cubicBezTo>
                    <a:pt x="14" y="72"/>
                    <a:pt x="16" y="71"/>
                    <a:pt x="18" y="70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48"/>
                    <a:pt x="14" y="147"/>
                    <a:pt x="12" y="147"/>
                  </a:cubicBezTo>
                  <a:cubicBezTo>
                    <a:pt x="5" y="147"/>
                    <a:pt x="0" y="152"/>
                    <a:pt x="0" y="159"/>
                  </a:cubicBezTo>
                  <a:cubicBezTo>
                    <a:pt x="0" y="165"/>
                    <a:pt x="5" y="170"/>
                    <a:pt x="12" y="170"/>
                  </a:cubicBezTo>
                  <a:cubicBezTo>
                    <a:pt x="18" y="170"/>
                    <a:pt x="23" y="165"/>
                    <a:pt x="23" y="159"/>
                  </a:cubicBezTo>
                  <a:cubicBezTo>
                    <a:pt x="23" y="158"/>
                    <a:pt x="23" y="158"/>
                    <a:pt x="23" y="158"/>
                  </a:cubicBezTo>
                  <a:cubicBezTo>
                    <a:pt x="72" y="152"/>
                    <a:pt x="72" y="152"/>
                    <a:pt x="72" y="152"/>
                  </a:cubicBezTo>
                  <a:cubicBezTo>
                    <a:pt x="92" y="197"/>
                    <a:pt x="92" y="197"/>
                    <a:pt x="92" y="197"/>
                  </a:cubicBezTo>
                  <a:cubicBezTo>
                    <a:pt x="88" y="199"/>
                    <a:pt x="85" y="203"/>
                    <a:pt x="85" y="208"/>
                  </a:cubicBezTo>
                  <a:cubicBezTo>
                    <a:pt x="85" y="214"/>
                    <a:pt x="90" y="219"/>
                    <a:pt x="97" y="219"/>
                  </a:cubicBezTo>
                  <a:cubicBezTo>
                    <a:pt x="103" y="219"/>
                    <a:pt x="108" y="214"/>
                    <a:pt x="108" y="208"/>
                  </a:cubicBezTo>
                  <a:cubicBezTo>
                    <a:pt x="108" y="203"/>
                    <a:pt x="105" y="199"/>
                    <a:pt x="101" y="197"/>
                  </a:cubicBezTo>
                  <a:cubicBezTo>
                    <a:pt x="121" y="152"/>
                    <a:pt x="121" y="152"/>
                    <a:pt x="121" y="152"/>
                  </a:cubicBezTo>
                  <a:cubicBezTo>
                    <a:pt x="170" y="158"/>
                    <a:pt x="170" y="158"/>
                    <a:pt x="170" y="158"/>
                  </a:cubicBezTo>
                  <a:cubicBezTo>
                    <a:pt x="170" y="158"/>
                    <a:pt x="170" y="158"/>
                    <a:pt x="170" y="159"/>
                  </a:cubicBezTo>
                  <a:cubicBezTo>
                    <a:pt x="170" y="165"/>
                    <a:pt x="175" y="170"/>
                    <a:pt x="182" y="170"/>
                  </a:cubicBezTo>
                  <a:cubicBezTo>
                    <a:pt x="188" y="170"/>
                    <a:pt x="193" y="165"/>
                    <a:pt x="193" y="159"/>
                  </a:cubicBezTo>
                  <a:cubicBezTo>
                    <a:pt x="193" y="152"/>
                    <a:pt x="188" y="147"/>
                    <a:pt x="182" y="1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1780" name="组合 56"/>
          <p:cNvGrpSpPr>
            <a:grpSpLocks/>
          </p:cNvGrpSpPr>
          <p:nvPr/>
        </p:nvGrpSpPr>
        <p:grpSpPr bwMode="auto">
          <a:xfrm>
            <a:off x="6556375" y="1987550"/>
            <a:ext cx="539750" cy="539750"/>
            <a:chOff x="0" y="0"/>
            <a:chExt cx="540000" cy="540000"/>
          </a:xfrm>
        </p:grpSpPr>
        <p:sp>
          <p:nvSpPr>
            <p:cNvPr id="31806" name="Oval 55"/>
            <p:cNvSpPr>
              <a:spLocks noChangeArrowheads="1"/>
            </p:cNvSpPr>
            <p:nvPr/>
          </p:nvSpPr>
          <p:spPr bwMode="auto">
            <a:xfrm>
              <a:off x="0" y="0"/>
              <a:ext cx="540000" cy="540000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id-ID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31807" name="Group 56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266" y="60825"/>
              <a:ext cx="371856" cy="353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31781" name="Straight Connector 61"/>
          <p:cNvCxnSpPr>
            <a:cxnSpLocks noChangeShapeType="1"/>
          </p:cNvCxnSpPr>
          <p:nvPr/>
        </p:nvCxnSpPr>
        <p:spPr bwMode="auto">
          <a:xfrm flipV="1">
            <a:off x="8385175" y="4910138"/>
            <a:ext cx="0" cy="395287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82" name="Straight Connector 62"/>
          <p:cNvCxnSpPr>
            <a:cxnSpLocks noChangeShapeType="1"/>
          </p:cNvCxnSpPr>
          <p:nvPr/>
        </p:nvCxnSpPr>
        <p:spPr bwMode="auto">
          <a:xfrm flipV="1">
            <a:off x="8385175" y="3665538"/>
            <a:ext cx="0" cy="396875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83" name="Straight Connector 65"/>
          <p:cNvCxnSpPr>
            <a:cxnSpLocks noChangeShapeType="1"/>
          </p:cNvCxnSpPr>
          <p:nvPr/>
        </p:nvCxnSpPr>
        <p:spPr bwMode="auto">
          <a:xfrm flipV="1">
            <a:off x="9964738" y="3633788"/>
            <a:ext cx="0" cy="1655762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84" name="Straight Connector 66"/>
          <p:cNvCxnSpPr>
            <a:cxnSpLocks noChangeShapeType="1"/>
          </p:cNvCxnSpPr>
          <p:nvPr/>
        </p:nvCxnSpPr>
        <p:spPr bwMode="auto">
          <a:xfrm flipV="1">
            <a:off x="9964738" y="2379663"/>
            <a:ext cx="0" cy="396875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1785" name="组合 65"/>
          <p:cNvGrpSpPr>
            <a:grpSpLocks/>
          </p:cNvGrpSpPr>
          <p:nvPr/>
        </p:nvGrpSpPr>
        <p:grpSpPr bwMode="auto">
          <a:xfrm>
            <a:off x="8120063" y="3081338"/>
            <a:ext cx="539750" cy="539750"/>
            <a:chOff x="0" y="0"/>
            <a:chExt cx="540000" cy="540000"/>
          </a:xfrm>
        </p:grpSpPr>
        <p:sp>
          <p:nvSpPr>
            <p:cNvPr id="31804" name="Oval 68"/>
            <p:cNvSpPr>
              <a:spLocks noChangeArrowheads="1"/>
            </p:cNvSpPr>
            <p:nvPr/>
          </p:nvSpPr>
          <p:spPr bwMode="auto">
            <a:xfrm>
              <a:off x="0" y="0"/>
              <a:ext cx="540000" cy="540000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id-ID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31805" name="Group 69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063" y="107433"/>
              <a:ext cx="353568" cy="323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1786" name="组合 70"/>
          <p:cNvGrpSpPr>
            <a:grpSpLocks/>
          </p:cNvGrpSpPr>
          <p:nvPr/>
        </p:nvGrpSpPr>
        <p:grpSpPr bwMode="auto">
          <a:xfrm>
            <a:off x="9694863" y="1835150"/>
            <a:ext cx="539750" cy="539750"/>
            <a:chOff x="0" y="0"/>
            <a:chExt cx="540000" cy="540000"/>
          </a:xfrm>
        </p:grpSpPr>
        <p:sp>
          <p:nvSpPr>
            <p:cNvPr id="31802" name="Oval 73"/>
            <p:cNvSpPr>
              <a:spLocks noChangeArrowheads="1"/>
            </p:cNvSpPr>
            <p:nvPr/>
          </p:nvSpPr>
          <p:spPr bwMode="auto">
            <a:xfrm>
              <a:off x="0" y="0"/>
              <a:ext cx="540000" cy="540000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id-ID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03" name="Freeform 34"/>
            <p:cNvSpPr>
              <a:spLocks noEditPoints="1"/>
            </p:cNvSpPr>
            <p:nvPr/>
          </p:nvSpPr>
          <p:spPr bwMode="auto">
            <a:xfrm>
              <a:off x="109737" y="109737"/>
              <a:ext cx="320527" cy="320527"/>
            </a:xfrm>
            <a:custGeom>
              <a:avLst/>
              <a:gdLst>
                <a:gd name="T0" fmla="*/ 0 w 124"/>
                <a:gd name="T1" fmla="*/ 2147483646 h 124"/>
                <a:gd name="T2" fmla="*/ 2147483646 w 124"/>
                <a:gd name="T3" fmla="*/ 2147483646 h 124"/>
                <a:gd name="T4" fmla="*/ 2147483646 w 124"/>
                <a:gd name="T5" fmla="*/ 2147483646 h 124"/>
                <a:gd name="T6" fmla="*/ 2147483646 w 124"/>
                <a:gd name="T7" fmla="*/ 2147483646 h 124"/>
                <a:gd name="T8" fmla="*/ 2147483646 w 124"/>
                <a:gd name="T9" fmla="*/ 2147483646 h 124"/>
                <a:gd name="T10" fmla="*/ 2147483646 w 124"/>
                <a:gd name="T11" fmla="*/ 2147483646 h 124"/>
                <a:gd name="T12" fmla="*/ 2147483646 w 124"/>
                <a:gd name="T13" fmla="*/ 2147483646 h 124"/>
                <a:gd name="T14" fmla="*/ 2147483646 w 124"/>
                <a:gd name="T15" fmla="*/ 2147483646 h 124"/>
                <a:gd name="T16" fmla="*/ 2147483646 w 124"/>
                <a:gd name="T17" fmla="*/ 2147483646 h 124"/>
                <a:gd name="T18" fmla="*/ 2147483646 w 124"/>
                <a:gd name="T19" fmla="*/ 2147483646 h 124"/>
                <a:gd name="T20" fmla="*/ 2147483646 w 124"/>
                <a:gd name="T21" fmla="*/ 2147483646 h 124"/>
                <a:gd name="T22" fmla="*/ 2147483646 w 124"/>
                <a:gd name="T23" fmla="*/ 2147483646 h 124"/>
                <a:gd name="T24" fmla="*/ 2147483646 w 124"/>
                <a:gd name="T25" fmla="*/ 2147483646 h 124"/>
                <a:gd name="T26" fmla="*/ 2147483646 w 124"/>
                <a:gd name="T27" fmla="*/ 2147483646 h 124"/>
                <a:gd name="T28" fmla="*/ 2147483646 w 124"/>
                <a:gd name="T29" fmla="*/ 2147483646 h 124"/>
                <a:gd name="T30" fmla="*/ 2147483646 w 124"/>
                <a:gd name="T31" fmla="*/ 2147483646 h 124"/>
                <a:gd name="T32" fmla="*/ 2147483646 w 124"/>
                <a:gd name="T33" fmla="*/ 2147483646 h 124"/>
                <a:gd name="T34" fmla="*/ 2147483646 w 124"/>
                <a:gd name="T35" fmla="*/ 2147483646 h 124"/>
                <a:gd name="T36" fmla="*/ 2147483646 w 124"/>
                <a:gd name="T37" fmla="*/ 2147483646 h 124"/>
                <a:gd name="T38" fmla="*/ 2147483646 w 124"/>
                <a:gd name="T39" fmla="*/ 2147483646 h 124"/>
                <a:gd name="T40" fmla="*/ 2147483646 w 124"/>
                <a:gd name="T41" fmla="*/ 2147483646 h 124"/>
                <a:gd name="T42" fmla="*/ 2147483646 w 124"/>
                <a:gd name="T43" fmla="*/ 2147483646 h 124"/>
                <a:gd name="T44" fmla="*/ 2147483646 w 124"/>
                <a:gd name="T45" fmla="*/ 2147483646 h 124"/>
                <a:gd name="T46" fmla="*/ 2147483646 w 124"/>
                <a:gd name="T47" fmla="*/ 2147483646 h 124"/>
                <a:gd name="T48" fmla="*/ 2147483646 w 124"/>
                <a:gd name="T49" fmla="*/ 2147483646 h 124"/>
                <a:gd name="T50" fmla="*/ 2147483646 w 124"/>
                <a:gd name="T51" fmla="*/ 2147483646 h 124"/>
                <a:gd name="T52" fmla="*/ 2147483646 w 124"/>
                <a:gd name="T53" fmla="*/ 2147483646 h 124"/>
                <a:gd name="T54" fmla="*/ 2147483646 w 124"/>
                <a:gd name="T55" fmla="*/ 2147483646 h 124"/>
                <a:gd name="T56" fmla="*/ 2147483646 w 124"/>
                <a:gd name="T57" fmla="*/ 2147483646 h 124"/>
                <a:gd name="T58" fmla="*/ 2147483646 w 124"/>
                <a:gd name="T59" fmla="*/ 2147483646 h 124"/>
                <a:gd name="T60" fmla="*/ 2147483646 w 124"/>
                <a:gd name="T61" fmla="*/ 2147483646 h 124"/>
                <a:gd name="T62" fmla="*/ 2147483646 w 124"/>
                <a:gd name="T63" fmla="*/ 2147483646 h 124"/>
                <a:gd name="T64" fmla="*/ 2147483646 w 124"/>
                <a:gd name="T65" fmla="*/ 2147483646 h 124"/>
                <a:gd name="T66" fmla="*/ 2147483646 w 124"/>
                <a:gd name="T67" fmla="*/ 2147483646 h 124"/>
                <a:gd name="T68" fmla="*/ 2147483646 w 124"/>
                <a:gd name="T69" fmla="*/ 2147483646 h 124"/>
                <a:gd name="T70" fmla="*/ 2147483646 w 124"/>
                <a:gd name="T71" fmla="*/ 2147483646 h 124"/>
                <a:gd name="T72" fmla="*/ 2147483646 w 124"/>
                <a:gd name="T73" fmla="*/ 2147483646 h 124"/>
                <a:gd name="T74" fmla="*/ 2147483646 w 124"/>
                <a:gd name="T75" fmla="*/ 2147483646 h 124"/>
                <a:gd name="T76" fmla="*/ 2147483646 w 124"/>
                <a:gd name="T77" fmla="*/ 2147483646 h 124"/>
                <a:gd name="T78" fmla="*/ 2147483646 w 124"/>
                <a:gd name="T79" fmla="*/ 2147483646 h 12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1787" name="组合 73"/>
          <p:cNvGrpSpPr>
            <a:grpSpLocks/>
          </p:cNvGrpSpPr>
          <p:nvPr/>
        </p:nvGrpSpPr>
        <p:grpSpPr bwMode="auto">
          <a:xfrm>
            <a:off x="1290638" y="4135438"/>
            <a:ext cx="1838325" cy="687387"/>
            <a:chOff x="0" y="0"/>
            <a:chExt cx="1837621" cy="687434"/>
          </a:xfrm>
        </p:grpSpPr>
        <p:sp>
          <p:nvSpPr>
            <p:cNvPr id="31800" name="TextBox 28"/>
            <p:cNvSpPr txBox="1">
              <a:spLocks noChangeArrowheads="1"/>
            </p:cNvSpPr>
            <p:nvPr/>
          </p:nvSpPr>
          <p:spPr bwMode="auto">
            <a:xfrm>
              <a:off x="365602" y="0"/>
              <a:ext cx="90281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id-ID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801" name="TextBox 29"/>
            <p:cNvSpPr txBox="1">
              <a:spLocks noChangeArrowheads="1"/>
            </p:cNvSpPr>
            <p:nvPr/>
          </p:nvSpPr>
          <p:spPr bwMode="auto">
            <a:xfrm>
              <a:off x="0" y="225769"/>
              <a:ext cx="183762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更多优质作品，请在淘宝搜索：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XXXX</a:t>
              </a:r>
              <a:endParaRPr kumimoji="0" lang="id-ID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1788" name="组合 76"/>
          <p:cNvGrpSpPr>
            <a:grpSpLocks/>
          </p:cNvGrpSpPr>
          <p:nvPr/>
        </p:nvGrpSpPr>
        <p:grpSpPr bwMode="auto">
          <a:xfrm>
            <a:off x="4392613" y="4135438"/>
            <a:ext cx="1838325" cy="687387"/>
            <a:chOff x="0" y="0"/>
            <a:chExt cx="1837621" cy="687434"/>
          </a:xfrm>
        </p:grpSpPr>
        <p:sp>
          <p:nvSpPr>
            <p:cNvPr id="31798" name="TextBox 28"/>
            <p:cNvSpPr txBox="1">
              <a:spLocks noChangeArrowheads="1"/>
            </p:cNvSpPr>
            <p:nvPr/>
          </p:nvSpPr>
          <p:spPr bwMode="auto">
            <a:xfrm>
              <a:off x="365602" y="0"/>
              <a:ext cx="90281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id-ID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799" name="TextBox 29"/>
            <p:cNvSpPr txBox="1">
              <a:spLocks noChangeArrowheads="1"/>
            </p:cNvSpPr>
            <p:nvPr/>
          </p:nvSpPr>
          <p:spPr bwMode="auto">
            <a:xfrm>
              <a:off x="0" y="225769"/>
              <a:ext cx="183762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更多优质作品，请在淘宝搜索：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XXXX</a:t>
              </a:r>
              <a:endParaRPr kumimoji="0" lang="id-ID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1789" name="组合 79"/>
          <p:cNvGrpSpPr>
            <a:grpSpLocks/>
          </p:cNvGrpSpPr>
          <p:nvPr/>
        </p:nvGrpSpPr>
        <p:grpSpPr bwMode="auto">
          <a:xfrm>
            <a:off x="7521575" y="4135438"/>
            <a:ext cx="1838325" cy="687387"/>
            <a:chOff x="0" y="0"/>
            <a:chExt cx="1837621" cy="687434"/>
          </a:xfrm>
        </p:grpSpPr>
        <p:sp>
          <p:nvSpPr>
            <p:cNvPr id="31796" name="TextBox 28"/>
            <p:cNvSpPr txBox="1">
              <a:spLocks noChangeArrowheads="1"/>
            </p:cNvSpPr>
            <p:nvPr/>
          </p:nvSpPr>
          <p:spPr bwMode="auto">
            <a:xfrm>
              <a:off x="365602" y="0"/>
              <a:ext cx="90281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id-ID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797" name="TextBox 29"/>
            <p:cNvSpPr txBox="1">
              <a:spLocks noChangeArrowheads="1"/>
            </p:cNvSpPr>
            <p:nvPr/>
          </p:nvSpPr>
          <p:spPr bwMode="auto">
            <a:xfrm>
              <a:off x="0" y="225769"/>
              <a:ext cx="183762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更多优质作品，请在淘宝搜索：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XXXX</a:t>
              </a:r>
              <a:endParaRPr kumimoji="0" lang="id-ID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1790" name="组合 82"/>
          <p:cNvGrpSpPr>
            <a:grpSpLocks/>
          </p:cNvGrpSpPr>
          <p:nvPr/>
        </p:nvGrpSpPr>
        <p:grpSpPr bwMode="auto">
          <a:xfrm>
            <a:off x="5962650" y="3032125"/>
            <a:ext cx="1836738" cy="687388"/>
            <a:chOff x="0" y="0"/>
            <a:chExt cx="1837621" cy="687434"/>
          </a:xfrm>
        </p:grpSpPr>
        <p:sp>
          <p:nvSpPr>
            <p:cNvPr id="31794" name="TextBox 28"/>
            <p:cNvSpPr txBox="1">
              <a:spLocks noChangeArrowheads="1"/>
            </p:cNvSpPr>
            <p:nvPr/>
          </p:nvSpPr>
          <p:spPr bwMode="auto">
            <a:xfrm>
              <a:off x="365602" y="0"/>
              <a:ext cx="90281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id-ID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795" name="TextBox 29"/>
            <p:cNvSpPr txBox="1">
              <a:spLocks noChangeArrowheads="1"/>
            </p:cNvSpPr>
            <p:nvPr/>
          </p:nvSpPr>
          <p:spPr bwMode="auto">
            <a:xfrm>
              <a:off x="0" y="225769"/>
              <a:ext cx="183762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更多优质作品，请在淘宝搜索：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XXXX</a:t>
              </a:r>
              <a:endParaRPr kumimoji="0" lang="id-ID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1791" name="组合 85"/>
          <p:cNvGrpSpPr>
            <a:grpSpLocks/>
          </p:cNvGrpSpPr>
          <p:nvPr/>
        </p:nvGrpSpPr>
        <p:grpSpPr bwMode="auto">
          <a:xfrm>
            <a:off x="9045575" y="2841625"/>
            <a:ext cx="1838325" cy="687388"/>
            <a:chOff x="0" y="0"/>
            <a:chExt cx="1837621" cy="687434"/>
          </a:xfrm>
        </p:grpSpPr>
        <p:sp>
          <p:nvSpPr>
            <p:cNvPr id="31792" name="TextBox 28"/>
            <p:cNvSpPr txBox="1">
              <a:spLocks noChangeArrowheads="1"/>
            </p:cNvSpPr>
            <p:nvPr/>
          </p:nvSpPr>
          <p:spPr bwMode="auto">
            <a:xfrm>
              <a:off x="365602" y="0"/>
              <a:ext cx="90281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id-ID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793" name="TextBox 29"/>
            <p:cNvSpPr txBox="1">
              <a:spLocks noChangeArrowheads="1"/>
            </p:cNvSpPr>
            <p:nvPr/>
          </p:nvSpPr>
          <p:spPr bwMode="auto">
            <a:xfrm>
              <a:off x="0" y="225769"/>
              <a:ext cx="183762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更多优质作品，请在淘宝搜索：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XXXX</a:t>
              </a:r>
              <a:endParaRPr kumimoji="0" lang="id-ID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85001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1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1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1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1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1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1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1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1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7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1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31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1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31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9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10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31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10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31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31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31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1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31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1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31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1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31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31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 nodeType="afterGroup">
                            <p:stCondLst>
                              <p:cond delay="15500"/>
                            </p:stCondLst>
                            <p:childTnLst>
                              <p:par>
                                <p:cTn id="1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1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1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00"/>
                                        <p:tgtEl>
                                          <p:spTgt spid="31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1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500"/>
                                        <p:tgtEl>
                                          <p:spTgt spid="31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 nodeType="afterGroup">
                            <p:stCondLst>
                              <p:cond delay="17500"/>
                            </p:stCondLst>
                            <p:childTnLst>
                              <p:par>
                                <p:cTn id="1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8" dur="500"/>
                                        <p:tgtEl>
                                          <p:spTgt spid="31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17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31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 nodeType="afterGroup">
                            <p:stCondLst>
                              <p:cond delay="18500"/>
                            </p:stCondLst>
                            <p:childTnLst>
                              <p:par>
                                <p:cTn id="1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31756" grpId="0"/>
      <p:bldP spid="31757" grpId="0"/>
      <p:bldP spid="31758" grpId="0"/>
      <p:bldP spid="31759" grpId="0"/>
      <p:bldP spid="31760" grpId="0"/>
      <p:bldP spid="31761" grpId="0"/>
      <p:bldP spid="31762" grpId="0" animBg="1"/>
      <p:bldP spid="31763" grpId="0" animBg="1"/>
      <p:bldP spid="31764" grpId="0" animBg="1"/>
      <p:bldP spid="31765" grpId="0" animBg="1"/>
      <p:bldP spid="31766" grpId="0" animBg="1"/>
      <p:bldP spid="3176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518648"/>
            <a:ext cx="12192000" cy="8125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矩形 3"/>
          <p:cNvSpPr>
            <a:spLocks noChangeArrowheads="1"/>
          </p:cNvSpPr>
          <p:nvPr/>
        </p:nvSpPr>
        <p:spPr bwMode="auto">
          <a:xfrm>
            <a:off x="760413" y="0"/>
            <a:ext cx="3929062" cy="6873875"/>
          </a:xfrm>
          <a:prstGeom prst="rect">
            <a:avLst/>
          </a:pr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772" name="矩形 9"/>
          <p:cNvSpPr>
            <a:spLocks noChangeArrowheads="1"/>
          </p:cNvSpPr>
          <p:nvPr/>
        </p:nvSpPr>
        <p:spPr bwMode="auto">
          <a:xfrm>
            <a:off x="760413" y="6276975"/>
            <a:ext cx="3929062" cy="596900"/>
          </a:xfrm>
          <a:prstGeom prst="rect">
            <a:avLst/>
          </a:pr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773" name="文本框 10"/>
          <p:cNvSpPr txBox="1">
            <a:spLocks noChangeArrowheads="1"/>
          </p:cNvSpPr>
          <p:nvPr/>
        </p:nvSpPr>
        <p:spPr bwMode="auto">
          <a:xfrm>
            <a:off x="1179513" y="2136775"/>
            <a:ext cx="31750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恼于乏味的排版？苦于单调的配色？羞于乏味的设计？急于紧迫的工期？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为您效劳，专业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模板设计、个性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定制美化，打造您的演示专场秀。忧你所忧，思你所思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——XXXXPPT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：囚心钻研，诚心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！</a:t>
            </a:r>
          </a:p>
        </p:txBody>
      </p:sp>
      <p:sp>
        <p:nvSpPr>
          <p:cNvPr id="32774" name="文本框 11"/>
          <p:cNvSpPr txBox="1">
            <a:spLocks noChangeArrowheads="1"/>
          </p:cNvSpPr>
          <p:nvPr/>
        </p:nvSpPr>
        <p:spPr bwMode="auto">
          <a:xfrm>
            <a:off x="1093788" y="1214438"/>
            <a:ext cx="32607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点此添加标题</a:t>
            </a:r>
          </a:p>
        </p:txBody>
      </p:sp>
      <p:sp>
        <p:nvSpPr>
          <p:cNvPr id="32775" name="文本框 14"/>
          <p:cNvSpPr txBox="1">
            <a:spLocks noChangeArrowheads="1"/>
          </p:cNvSpPr>
          <p:nvPr/>
        </p:nvSpPr>
        <p:spPr bwMode="auto">
          <a:xfrm>
            <a:off x="1154113" y="3719513"/>
            <a:ext cx="3260725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恼于乏味的排版？苦于单调的配色？羞于乏味的设计？急于紧迫的工期？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为您效劳，专业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模板设计、个性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定制美化，打造您的演示专场秀。忧你所忧，思你所思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——XXXXPPT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：囚心钻研，诚心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！</a:t>
            </a:r>
          </a:p>
        </p:txBody>
      </p:sp>
    </p:spTree>
    <p:extLst>
      <p:ext uri="{BB962C8B-B14F-4D97-AF65-F5344CB8AC3E}">
        <p14:creationId xmlns:p14="http://schemas.microsoft.com/office/powerpoint/2010/main" val="33513147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  <p:bldP spid="32774" grpId="0"/>
      <p:bldP spid="3277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13" y="-626577"/>
            <a:ext cx="12169774" cy="8111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文本框 38"/>
          <p:cNvSpPr txBox="1">
            <a:spLocks noChangeArrowheads="1"/>
          </p:cNvSpPr>
          <p:nvPr/>
        </p:nvSpPr>
        <p:spPr bwMode="auto">
          <a:xfrm>
            <a:off x="519113" y="171450"/>
            <a:ext cx="2136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点此添加您的标题</a:t>
            </a:r>
          </a:p>
        </p:txBody>
      </p:sp>
      <p:grpSp>
        <p:nvGrpSpPr>
          <p:cNvPr id="33796" name="组合 3"/>
          <p:cNvGrpSpPr>
            <a:grpSpLocks/>
          </p:cNvGrpSpPr>
          <p:nvPr/>
        </p:nvGrpSpPr>
        <p:grpSpPr bwMode="auto">
          <a:xfrm>
            <a:off x="196850" y="182563"/>
            <a:ext cx="238125" cy="347662"/>
            <a:chOff x="0" y="0"/>
            <a:chExt cx="569789" cy="829904"/>
          </a:xfrm>
        </p:grpSpPr>
        <p:sp>
          <p:nvSpPr>
            <p:cNvPr id="33818" name="菱形 39"/>
            <p:cNvSpPr>
              <a:spLocks noChangeArrowheads="1"/>
            </p:cNvSpPr>
            <p:nvPr/>
          </p:nvSpPr>
          <p:spPr bwMode="auto">
            <a:xfrm>
              <a:off x="0" y="0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819" name="菱形 40"/>
            <p:cNvSpPr>
              <a:spLocks noChangeArrowheads="1"/>
            </p:cNvSpPr>
            <p:nvPr/>
          </p:nvSpPr>
          <p:spPr bwMode="auto">
            <a:xfrm>
              <a:off x="0" y="260114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3797" name="任意多边形 6"/>
          <p:cNvSpPr>
            <a:spLocks/>
          </p:cNvSpPr>
          <p:nvPr/>
        </p:nvSpPr>
        <p:spPr bwMode="auto">
          <a:xfrm>
            <a:off x="-19050" y="3494088"/>
            <a:ext cx="9375775" cy="773112"/>
          </a:xfrm>
          <a:custGeom>
            <a:avLst/>
            <a:gdLst>
              <a:gd name="T0" fmla="*/ 8971062 w 9375207"/>
              <a:gd name="T1" fmla="*/ 0 h 773113"/>
              <a:gd name="T2" fmla="*/ 9380887 w 9375207"/>
              <a:gd name="T3" fmla="*/ 384175 h 773113"/>
              <a:gd name="T4" fmla="*/ 8971062 w 9375207"/>
              <a:gd name="T5" fmla="*/ 773103 h 773113"/>
              <a:gd name="T6" fmla="*/ 8971062 w 9375207"/>
              <a:gd name="T7" fmla="*/ 539741 h 773113"/>
              <a:gd name="T8" fmla="*/ 0 w 9375207"/>
              <a:gd name="T9" fmla="*/ 539741 h 773113"/>
              <a:gd name="T10" fmla="*/ 0 w 9375207"/>
              <a:gd name="T11" fmla="*/ 233363 h 773113"/>
              <a:gd name="T12" fmla="*/ 8971062 w 9375207"/>
              <a:gd name="T13" fmla="*/ 233363 h 773113"/>
              <a:gd name="T14" fmla="*/ 8971062 w 9375207"/>
              <a:gd name="T15" fmla="*/ 0 h 77311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9375207" h="773113">
                <a:moveTo>
                  <a:pt x="8965632" y="0"/>
                </a:moveTo>
                <a:lnTo>
                  <a:pt x="9375207" y="384175"/>
                </a:lnTo>
                <a:lnTo>
                  <a:pt x="8965632" y="773113"/>
                </a:lnTo>
                <a:lnTo>
                  <a:pt x="8965632" y="539751"/>
                </a:lnTo>
                <a:lnTo>
                  <a:pt x="0" y="539751"/>
                </a:lnTo>
                <a:lnTo>
                  <a:pt x="0" y="233363"/>
                </a:lnTo>
                <a:lnTo>
                  <a:pt x="8965632" y="233363"/>
                </a:lnTo>
                <a:lnTo>
                  <a:pt x="8965632" y="0"/>
                </a:lnTo>
                <a:close/>
              </a:path>
            </a:pathLst>
          </a:cu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798" name="任意多边形 7"/>
          <p:cNvSpPr>
            <a:spLocks/>
          </p:cNvSpPr>
          <p:nvPr/>
        </p:nvSpPr>
        <p:spPr bwMode="auto">
          <a:xfrm>
            <a:off x="-19050" y="2576513"/>
            <a:ext cx="8234363" cy="1465262"/>
          </a:xfrm>
          <a:custGeom>
            <a:avLst/>
            <a:gdLst>
              <a:gd name="T0" fmla="*/ 7830020 w 8233795"/>
              <a:gd name="T1" fmla="*/ 0 h 1465263"/>
              <a:gd name="T2" fmla="*/ 8239475 w 8233795"/>
              <a:gd name="T3" fmla="*/ 410575 h 1465263"/>
              <a:gd name="T4" fmla="*/ 7972768 w 8233795"/>
              <a:gd name="T5" fmla="*/ 410575 h 1465263"/>
              <a:gd name="T6" fmla="*/ 7972768 w 8233795"/>
              <a:gd name="T7" fmla="*/ 934142 h 1465263"/>
              <a:gd name="T8" fmla="*/ 7814995 w 8233795"/>
              <a:gd name="T9" fmla="*/ 1310817 h 1465263"/>
              <a:gd name="T10" fmla="*/ 7443099 w 8233795"/>
              <a:gd name="T11" fmla="*/ 1465253 h 1465263"/>
              <a:gd name="T12" fmla="*/ 527688 w 8233795"/>
              <a:gd name="T13" fmla="*/ 1465253 h 1465263"/>
              <a:gd name="T14" fmla="*/ 0 w 8233795"/>
              <a:gd name="T15" fmla="*/ 1465253 h 1465263"/>
              <a:gd name="T16" fmla="*/ 0 w 8233795"/>
              <a:gd name="T17" fmla="*/ 1160147 h 1465263"/>
              <a:gd name="T18" fmla="*/ 147206 w 8233795"/>
              <a:gd name="T19" fmla="*/ 1160147 h 1465263"/>
              <a:gd name="T20" fmla="*/ 7443099 w 8233795"/>
              <a:gd name="T21" fmla="*/ 1160147 h 1465263"/>
              <a:gd name="T22" fmla="*/ 7600873 w 8233795"/>
              <a:gd name="T23" fmla="*/ 1096112 h 1465263"/>
              <a:gd name="T24" fmla="*/ 7668493 w 8233795"/>
              <a:gd name="T25" fmla="*/ 934142 h 1465263"/>
              <a:gd name="T26" fmla="*/ 7668493 w 8233795"/>
              <a:gd name="T27" fmla="*/ 410575 h 1465263"/>
              <a:gd name="T28" fmla="*/ 7424319 w 8233795"/>
              <a:gd name="T29" fmla="*/ 410575 h 1465263"/>
              <a:gd name="T30" fmla="*/ 7830020 w 8233795"/>
              <a:gd name="T31" fmla="*/ 0 h 146526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8233795" h="1465263">
                <a:moveTo>
                  <a:pt x="7824620" y="0"/>
                </a:moveTo>
                <a:lnTo>
                  <a:pt x="8233795" y="410575"/>
                </a:lnTo>
                <a:cubicBezTo>
                  <a:pt x="8233795" y="410575"/>
                  <a:pt x="8233795" y="410575"/>
                  <a:pt x="7967268" y="410575"/>
                </a:cubicBezTo>
                <a:cubicBezTo>
                  <a:pt x="7967268" y="410575"/>
                  <a:pt x="7967268" y="410575"/>
                  <a:pt x="7967268" y="934152"/>
                </a:cubicBezTo>
                <a:cubicBezTo>
                  <a:pt x="7967268" y="1077289"/>
                  <a:pt x="7903452" y="1209125"/>
                  <a:pt x="7809605" y="1310827"/>
                </a:cubicBezTo>
                <a:cubicBezTo>
                  <a:pt x="7712003" y="1401229"/>
                  <a:pt x="7580617" y="1465263"/>
                  <a:pt x="7437969" y="1465263"/>
                </a:cubicBezTo>
                <a:cubicBezTo>
                  <a:pt x="7437969" y="1465263"/>
                  <a:pt x="5174633" y="1465263"/>
                  <a:pt x="527328" y="1465263"/>
                </a:cubicBezTo>
                <a:lnTo>
                  <a:pt x="0" y="1465263"/>
                </a:lnTo>
                <a:lnTo>
                  <a:pt x="0" y="1160157"/>
                </a:lnTo>
                <a:lnTo>
                  <a:pt x="147106" y="1160157"/>
                </a:lnTo>
                <a:cubicBezTo>
                  <a:pt x="1434342" y="1160157"/>
                  <a:pt x="4512979" y="1160157"/>
                  <a:pt x="7437969" y="1160157"/>
                </a:cubicBezTo>
                <a:cubicBezTo>
                  <a:pt x="7498031" y="1160157"/>
                  <a:pt x="7554340" y="1133790"/>
                  <a:pt x="7595633" y="1096122"/>
                </a:cubicBezTo>
                <a:cubicBezTo>
                  <a:pt x="7636926" y="1050921"/>
                  <a:pt x="7663203" y="994420"/>
                  <a:pt x="7663203" y="934152"/>
                </a:cubicBezTo>
                <a:cubicBezTo>
                  <a:pt x="7663203" y="934152"/>
                  <a:pt x="7663203" y="934152"/>
                  <a:pt x="7663203" y="410575"/>
                </a:cubicBezTo>
                <a:cubicBezTo>
                  <a:pt x="7663203" y="410575"/>
                  <a:pt x="7663203" y="410575"/>
                  <a:pt x="7419199" y="410575"/>
                </a:cubicBezTo>
                <a:cubicBezTo>
                  <a:pt x="7419199" y="410575"/>
                  <a:pt x="7419199" y="410575"/>
                  <a:pt x="7824620" y="0"/>
                </a:cubicBezTo>
                <a:close/>
              </a:path>
            </a:pathLst>
          </a:cu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799" name="任意多边形 8"/>
          <p:cNvSpPr>
            <a:spLocks/>
          </p:cNvSpPr>
          <p:nvPr/>
        </p:nvSpPr>
        <p:spPr bwMode="auto">
          <a:xfrm>
            <a:off x="-19050" y="3727450"/>
            <a:ext cx="7697788" cy="1465263"/>
          </a:xfrm>
          <a:custGeom>
            <a:avLst/>
            <a:gdLst>
              <a:gd name="T0" fmla="*/ 0 w 7697220"/>
              <a:gd name="T1" fmla="*/ 0 h 1465263"/>
              <a:gd name="T2" fmla="*/ 415156 w 7697220"/>
              <a:gd name="T3" fmla="*/ 0 h 1465263"/>
              <a:gd name="T4" fmla="*/ 6910212 w 7697220"/>
              <a:gd name="T5" fmla="*/ 0 h 1465263"/>
              <a:gd name="T6" fmla="*/ 7282135 w 7697220"/>
              <a:gd name="T7" fmla="*/ 158203 h 1465263"/>
              <a:gd name="T8" fmla="*/ 7436167 w 7697220"/>
              <a:gd name="T9" fmla="*/ 534878 h 1465263"/>
              <a:gd name="T10" fmla="*/ 7436167 w 7697220"/>
              <a:gd name="T11" fmla="*/ 1058455 h 1465263"/>
              <a:gd name="T12" fmla="*/ 7702900 w 7697220"/>
              <a:gd name="T13" fmla="*/ 1058455 h 1465263"/>
              <a:gd name="T14" fmla="*/ 7297161 w 7697220"/>
              <a:gd name="T15" fmla="*/ 1465263 h 1465263"/>
              <a:gd name="T16" fmla="*/ 6891423 w 7697220"/>
              <a:gd name="T17" fmla="*/ 1058455 h 1465263"/>
              <a:gd name="T18" fmla="*/ 7135617 w 7697220"/>
              <a:gd name="T19" fmla="*/ 1058455 h 1465263"/>
              <a:gd name="T20" fmla="*/ 7135617 w 7697220"/>
              <a:gd name="T21" fmla="*/ 534878 h 1465263"/>
              <a:gd name="T22" fmla="*/ 7067994 w 7697220"/>
              <a:gd name="T23" fmla="*/ 372908 h 1465263"/>
              <a:gd name="T24" fmla="*/ 6910212 w 7697220"/>
              <a:gd name="T25" fmla="*/ 305106 h 1465263"/>
              <a:gd name="T26" fmla="*/ 96994 w 7697220"/>
              <a:gd name="T27" fmla="*/ 305106 h 1465263"/>
              <a:gd name="T28" fmla="*/ 0 w 7697220"/>
              <a:gd name="T29" fmla="*/ 305106 h 1465263"/>
              <a:gd name="T30" fmla="*/ 0 w 7697220"/>
              <a:gd name="T31" fmla="*/ 0 h 146526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7697220" h="1465263">
                <a:moveTo>
                  <a:pt x="0" y="0"/>
                </a:moveTo>
                <a:lnTo>
                  <a:pt x="414846" y="0"/>
                </a:lnTo>
                <a:cubicBezTo>
                  <a:pt x="4625178" y="0"/>
                  <a:pt x="6905112" y="0"/>
                  <a:pt x="6905112" y="0"/>
                </a:cubicBezTo>
                <a:cubicBezTo>
                  <a:pt x="7047767" y="0"/>
                  <a:pt x="7179159" y="60268"/>
                  <a:pt x="7276765" y="158203"/>
                </a:cubicBezTo>
                <a:cubicBezTo>
                  <a:pt x="7370617" y="252372"/>
                  <a:pt x="7430682" y="384208"/>
                  <a:pt x="7430682" y="534878"/>
                </a:cubicBezTo>
                <a:cubicBezTo>
                  <a:pt x="7430682" y="1058455"/>
                  <a:pt x="7430682" y="1058455"/>
                  <a:pt x="7430682" y="1058455"/>
                </a:cubicBezTo>
                <a:cubicBezTo>
                  <a:pt x="7697220" y="1058455"/>
                  <a:pt x="7697220" y="1058455"/>
                  <a:pt x="7697220" y="1058455"/>
                </a:cubicBezTo>
                <a:cubicBezTo>
                  <a:pt x="7697220" y="1058455"/>
                  <a:pt x="7697220" y="1058455"/>
                  <a:pt x="7291781" y="1465263"/>
                </a:cubicBezTo>
                <a:cubicBezTo>
                  <a:pt x="6886342" y="1058455"/>
                  <a:pt x="6886342" y="1058455"/>
                  <a:pt x="6886342" y="1058455"/>
                </a:cubicBezTo>
                <a:cubicBezTo>
                  <a:pt x="7130356" y="1058455"/>
                  <a:pt x="7130356" y="1058455"/>
                  <a:pt x="7130356" y="1058455"/>
                </a:cubicBezTo>
                <a:cubicBezTo>
                  <a:pt x="7130356" y="534878"/>
                  <a:pt x="7130356" y="534878"/>
                  <a:pt x="7130356" y="534878"/>
                </a:cubicBezTo>
                <a:cubicBezTo>
                  <a:pt x="7130356" y="470843"/>
                  <a:pt x="7104078" y="414342"/>
                  <a:pt x="7062783" y="372908"/>
                </a:cubicBezTo>
                <a:cubicBezTo>
                  <a:pt x="7017734" y="327707"/>
                  <a:pt x="6965178" y="305106"/>
                  <a:pt x="6905112" y="305106"/>
                </a:cubicBezTo>
                <a:cubicBezTo>
                  <a:pt x="4309411" y="305106"/>
                  <a:pt x="1341969" y="305106"/>
                  <a:pt x="96924" y="305106"/>
                </a:cubicBezTo>
                <a:lnTo>
                  <a:pt x="0" y="3051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800" name="任意多边形 9"/>
          <p:cNvSpPr>
            <a:spLocks/>
          </p:cNvSpPr>
          <p:nvPr/>
        </p:nvSpPr>
        <p:spPr bwMode="auto">
          <a:xfrm>
            <a:off x="0" y="2576513"/>
            <a:ext cx="5830888" cy="1465262"/>
          </a:xfrm>
          <a:custGeom>
            <a:avLst/>
            <a:gdLst>
              <a:gd name="T0" fmla="*/ 5425476 w 5830888"/>
              <a:gd name="T1" fmla="*/ 0 h 1465263"/>
              <a:gd name="T2" fmla="*/ 5830888 w 5830888"/>
              <a:gd name="T3" fmla="*/ 410575 h 1465263"/>
              <a:gd name="T4" fmla="*/ 5564367 w 5830888"/>
              <a:gd name="T5" fmla="*/ 410575 h 1465263"/>
              <a:gd name="T6" fmla="*/ 5564367 w 5830888"/>
              <a:gd name="T7" fmla="*/ 934142 h 1465263"/>
              <a:gd name="T8" fmla="*/ 5410461 w 5830888"/>
              <a:gd name="T9" fmla="*/ 1310817 h 1465263"/>
              <a:gd name="T10" fmla="*/ 5038833 w 5830888"/>
              <a:gd name="T11" fmla="*/ 1465253 h 1465263"/>
              <a:gd name="T12" fmla="*/ 584469 w 5830888"/>
              <a:gd name="T13" fmla="*/ 1465253 h 1465263"/>
              <a:gd name="T14" fmla="*/ 0 w 5830888"/>
              <a:gd name="T15" fmla="*/ 1465253 h 1465263"/>
              <a:gd name="T16" fmla="*/ 0 w 5830888"/>
              <a:gd name="T17" fmla="*/ 1160147 h 1465263"/>
              <a:gd name="T18" fmla="*/ 322 w 5830888"/>
              <a:gd name="T19" fmla="*/ 1160147 h 1465263"/>
              <a:gd name="T20" fmla="*/ 5038833 w 5830888"/>
              <a:gd name="T21" fmla="*/ 1160147 h 1465263"/>
              <a:gd name="T22" fmla="*/ 5196493 w 5830888"/>
              <a:gd name="T23" fmla="*/ 1096112 h 1465263"/>
              <a:gd name="T24" fmla="*/ 5264062 w 5830888"/>
              <a:gd name="T25" fmla="*/ 934142 h 1465263"/>
              <a:gd name="T26" fmla="*/ 5264062 w 5830888"/>
              <a:gd name="T27" fmla="*/ 410575 h 1465263"/>
              <a:gd name="T28" fmla="*/ 5020064 w 5830888"/>
              <a:gd name="T29" fmla="*/ 410575 h 1465263"/>
              <a:gd name="T30" fmla="*/ 5425476 w 5830888"/>
              <a:gd name="T31" fmla="*/ 0 h 146526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5830888" h="1465263">
                <a:moveTo>
                  <a:pt x="5425476" y="0"/>
                </a:moveTo>
                <a:lnTo>
                  <a:pt x="5830888" y="410575"/>
                </a:lnTo>
                <a:cubicBezTo>
                  <a:pt x="5830888" y="410575"/>
                  <a:pt x="5830888" y="410575"/>
                  <a:pt x="5564367" y="410575"/>
                </a:cubicBezTo>
                <a:cubicBezTo>
                  <a:pt x="5564367" y="410575"/>
                  <a:pt x="5564367" y="410575"/>
                  <a:pt x="5564367" y="934152"/>
                </a:cubicBezTo>
                <a:cubicBezTo>
                  <a:pt x="5564367" y="1077289"/>
                  <a:pt x="5504306" y="1209125"/>
                  <a:pt x="5410461" y="1310827"/>
                </a:cubicBezTo>
                <a:cubicBezTo>
                  <a:pt x="5312862" y="1401229"/>
                  <a:pt x="5181478" y="1465263"/>
                  <a:pt x="5038833" y="1465263"/>
                </a:cubicBezTo>
                <a:cubicBezTo>
                  <a:pt x="5038833" y="1465263"/>
                  <a:pt x="3038519" y="1465263"/>
                  <a:pt x="584469" y="1465263"/>
                </a:cubicBezTo>
                <a:lnTo>
                  <a:pt x="0" y="1465263"/>
                </a:lnTo>
                <a:lnTo>
                  <a:pt x="0" y="1160157"/>
                </a:lnTo>
                <a:lnTo>
                  <a:pt x="322" y="1160157"/>
                </a:lnTo>
                <a:cubicBezTo>
                  <a:pt x="1058235" y="1160157"/>
                  <a:pt x="3556545" y="1160157"/>
                  <a:pt x="5038833" y="1160157"/>
                </a:cubicBezTo>
                <a:cubicBezTo>
                  <a:pt x="5098894" y="1160157"/>
                  <a:pt x="5151448" y="1133790"/>
                  <a:pt x="5196493" y="1096122"/>
                </a:cubicBezTo>
                <a:cubicBezTo>
                  <a:pt x="5237785" y="1050921"/>
                  <a:pt x="5264062" y="994420"/>
                  <a:pt x="5264062" y="934152"/>
                </a:cubicBezTo>
                <a:cubicBezTo>
                  <a:pt x="5264062" y="934152"/>
                  <a:pt x="5264062" y="934152"/>
                  <a:pt x="5264062" y="410575"/>
                </a:cubicBezTo>
                <a:cubicBezTo>
                  <a:pt x="5264062" y="410575"/>
                  <a:pt x="5264062" y="410575"/>
                  <a:pt x="5020064" y="410575"/>
                </a:cubicBezTo>
                <a:cubicBezTo>
                  <a:pt x="5020064" y="410575"/>
                  <a:pt x="5020064" y="410575"/>
                  <a:pt x="5425476" y="0"/>
                </a:cubicBezTo>
                <a:close/>
              </a:path>
            </a:pathLst>
          </a:cu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801" name="任意多边形 10"/>
          <p:cNvSpPr>
            <a:spLocks/>
          </p:cNvSpPr>
          <p:nvPr/>
        </p:nvSpPr>
        <p:spPr bwMode="auto">
          <a:xfrm>
            <a:off x="0" y="3727450"/>
            <a:ext cx="5302250" cy="1465263"/>
          </a:xfrm>
          <a:custGeom>
            <a:avLst/>
            <a:gdLst>
              <a:gd name="T0" fmla="*/ 0 w 5302250"/>
              <a:gd name="T1" fmla="*/ 0 h 1465263"/>
              <a:gd name="T2" fmla="*/ 427438 w 5302250"/>
              <a:gd name="T3" fmla="*/ 0 h 1465263"/>
              <a:gd name="T4" fmla="*/ 4506491 w 5302250"/>
              <a:gd name="T5" fmla="*/ 0 h 1465263"/>
              <a:gd name="T6" fmla="*/ 4878095 w 5302250"/>
              <a:gd name="T7" fmla="*/ 158203 h 1465263"/>
              <a:gd name="T8" fmla="*/ 5035746 w 5302250"/>
              <a:gd name="T9" fmla="*/ 534878 h 1465263"/>
              <a:gd name="T10" fmla="*/ 5035746 w 5302250"/>
              <a:gd name="T11" fmla="*/ 1058455 h 1465263"/>
              <a:gd name="T12" fmla="*/ 5302250 w 5302250"/>
              <a:gd name="T13" fmla="*/ 1058455 h 1465263"/>
              <a:gd name="T14" fmla="*/ 4893110 w 5302250"/>
              <a:gd name="T15" fmla="*/ 1465263 h 1465263"/>
              <a:gd name="T16" fmla="*/ 4487723 w 5302250"/>
              <a:gd name="T17" fmla="*/ 1058455 h 1465263"/>
              <a:gd name="T18" fmla="*/ 4731706 w 5302250"/>
              <a:gd name="T19" fmla="*/ 1058455 h 1465263"/>
              <a:gd name="T20" fmla="*/ 4731706 w 5302250"/>
              <a:gd name="T21" fmla="*/ 534878 h 1465263"/>
              <a:gd name="T22" fmla="*/ 4667895 w 5302250"/>
              <a:gd name="T23" fmla="*/ 372908 h 1465263"/>
              <a:gd name="T24" fmla="*/ 4506491 w 5302250"/>
              <a:gd name="T25" fmla="*/ 305106 h 1465263"/>
              <a:gd name="T26" fmla="*/ 212978 w 5302250"/>
              <a:gd name="T27" fmla="*/ 305106 h 1465263"/>
              <a:gd name="T28" fmla="*/ 0 w 5302250"/>
              <a:gd name="T29" fmla="*/ 305106 h 1465263"/>
              <a:gd name="T30" fmla="*/ 0 w 5302250"/>
              <a:gd name="T31" fmla="*/ 0 h 146526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5302250" h="1465263">
                <a:moveTo>
                  <a:pt x="0" y="0"/>
                </a:moveTo>
                <a:lnTo>
                  <a:pt x="427438" y="0"/>
                </a:lnTo>
                <a:cubicBezTo>
                  <a:pt x="2520669" y="0"/>
                  <a:pt x="4506491" y="0"/>
                  <a:pt x="4506491" y="0"/>
                </a:cubicBezTo>
                <a:cubicBezTo>
                  <a:pt x="4649127" y="0"/>
                  <a:pt x="4780502" y="60268"/>
                  <a:pt x="4878095" y="158203"/>
                </a:cubicBezTo>
                <a:cubicBezTo>
                  <a:pt x="4971935" y="252372"/>
                  <a:pt x="5035746" y="384208"/>
                  <a:pt x="5035746" y="534878"/>
                </a:cubicBezTo>
                <a:cubicBezTo>
                  <a:pt x="5035746" y="1058455"/>
                  <a:pt x="5035746" y="1058455"/>
                  <a:pt x="5035746" y="1058455"/>
                </a:cubicBezTo>
                <a:cubicBezTo>
                  <a:pt x="5302250" y="1058455"/>
                  <a:pt x="5302250" y="1058455"/>
                  <a:pt x="5302250" y="1058455"/>
                </a:cubicBezTo>
                <a:cubicBezTo>
                  <a:pt x="5302250" y="1058455"/>
                  <a:pt x="5302250" y="1058455"/>
                  <a:pt x="4893110" y="1465263"/>
                </a:cubicBezTo>
                <a:cubicBezTo>
                  <a:pt x="4487723" y="1058455"/>
                  <a:pt x="4487723" y="1058455"/>
                  <a:pt x="4487723" y="1058455"/>
                </a:cubicBezTo>
                <a:cubicBezTo>
                  <a:pt x="4731706" y="1058455"/>
                  <a:pt x="4731706" y="1058455"/>
                  <a:pt x="4731706" y="1058455"/>
                </a:cubicBezTo>
                <a:cubicBezTo>
                  <a:pt x="4731706" y="534878"/>
                  <a:pt x="4731706" y="534878"/>
                  <a:pt x="4731706" y="534878"/>
                </a:cubicBezTo>
                <a:cubicBezTo>
                  <a:pt x="4731706" y="470843"/>
                  <a:pt x="4705431" y="414342"/>
                  <a:pt x="4667895" y="372908"/>
                </a:cubicBezTo>
                <a:cubicBezTo>
                  <a:pt x="4622852" y="327707"/>
                  <a:pt x="4570302" y="305106"/>
                  <a:pt x="4506491" y="305106"/>
                </a:cubicBezTo>
                <a:cubicBezTo>
                  <a:pt x="3422644" y="305106"/>
                  <a:pt x="1318995" y="305106"/>
                  <a:pt x="212978" y="305106"/>
                </a:cubicBezTo>
                <a:lnTo>
                  <a:pt x="0" y="3051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802" name="任意多边形 11"/>
          <p:cNvSpPr>
            <a:spLocks/>
          </p:cNvSpPr>
          <p:nvPr/>
        </p:nvSpPr>
        <p:spPr bwMode="auto">
          <a:xfrm>
            <a:off x="11113" y="2563813"/>
            <a:ext cx="3117850" cy="1465262"/>
          </a:xfrm>
          <a:custGeom>
            <a:avLst/>
            <a:gdLst>
              <a:gd name="T0" fmla="*/ 2713104 w 3117767"/>
              <a:gd name="T1" fmla="*/ 0 h 1465263"/>
              <a:gd name="T2" fmla="*/ 3118597 w 3117767"/>
              <a:gd name="T3" fmla="*/ 410575 h 1465263"/>
              <a:gd name="T4" fmla="*/ 2852025 w 3117767"/>
              <a:gd name="T5" fmla="*/ 410575 h 1465263"/>
              <a:gd name="T6" fmla="*/ 2852025 w 3117767"/>
              <a:gd name="T7" fmla="*/ 934142 h 1465263"/>
              <a:gd name="T8" fmla="*/ 2698090 w 3117767"/>
              <a:gd name="T9" fmla="*/ 1310817 h 1465263"/>
              <a:gd name="T10" fmla="*/ 2326388 w 3117767"/>
              <a:gd name="T11" fmla="*/ 1465253 h 1465263"/>
              <a:gd name="T12" fmla="*/ 316968 w 3117767"/>
              <a:gd name="T13" fmla="*/ 1465253 h 1465263"/>
              <a:gd name="T14" fmla="*/ 0 w 3117767"/>
              <a:gd name="T15" fmla="*/ 1465253 h 1465263"/>
              <a:gd name="T16" fmla="*/ 0 w 3117767"/>
              <a:gd name="T17" fmla="*/ 1160147 h 1465263"/>
              <a:gd name="T18" fmla="*/ 439729 w 3117767"/>
              <a:gd name="T19" fmla="*/ 1160147 h 1465263"/>
              <a:gd name="T20" fmla="*/ 2326388 w 3117767"/>
              <a:gd name="T21" fmla="*/ 1160147 h 1465263"/>
              <a:gd name="T22" fmla="*/ 2484077 w 3117767"/>
              <a:gd name="T23" fmla="*/ 1096112 h 1465263"/>
              <a:gd name="T24" fmla="*/ 2551661 w 3117767"/>
              <a:gd name="T25" fmla="*/ 934142 h 1465263"/>
              <a:gd name="T26" fmla="*/ 2551661 w 3117767"/>
              <a:gd name="T27" fmla="*/ 410575 h 1465263"/>
              <a:gd name="T28" fmla="*/ 2307610 w 3117767"/>
              <a:gd name="T29" fmla="*/ 410575 h 1465263"/>
              <a:gd name="T30" fmla="*/ 2713104 w 3117767"/>
              <a:gd name="T31" fmla="*/ 0 h 146526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3117767" h="1465263">
                <a:moveTo>
                  <a:pt x="2712384" y="0"/>
                </a:moveTo>
                <a:lnTo>
                  <a:pt x="3117767" y="410575"/>
                </a:lnTo>
                <a:cubicBezTo>
                  <a:pt x="3117767" y="410575"/>
                  <a:pt x="3117767" y="410575"/>
                  <a:pt x="2851265" y="410575"/>
                </a:cubicBezTo>
                <a:cubicBezTo>
                  <a:pt x="2851265" y="410575"/>
                  <a:pt x="2851265" y="410575"/>
                  <a:pt x="2851265" y="934152"/>
                </a:cubicBezTo>
                <a:cubicBezTo>
                  <a:pt x="2851265" y="1077289"/>
                  <a:pt x="2791208" y="1209125"/>
                  <a:pt x="2697370" y="1310827"/>
                </a:cubicBezTo>
                <a:cubicBezTo>
                  <a:pt x="2599777" y="1401229"/>
                  <a:pt x="2468403" y="1465263"/>
                  <a:pt x="2325768" y="1465263"/>
                </a:cubicBezTo>
                <a:cubicBezTo>
                  <a:pt x="2325768" y="1465263"/>
                  <a:pt x="1525631" y="1465263"/>
                  <a:pt x="316888" y="1465263"/>
                </a:cubicBezTo>
                <a:lnTo>
                  <a:pt x="0" y="1465263"/>
                </a:lnTo>
                <a:lnTo>
                  <a:pt x="0" y="1160157"/>
                </a:lnTo>
                <a:lnTo>
                  <a:pt x="439609" y="1160157"/>
                </a:lnTo>
                <a:cubicBezTo>
                  <a:pt x="1123694" y="1160157"/>
                  <a:pt x="1790887" y="1160157"/>
                  <a:pt x="2325768" y="1160157"/>
                </a:cubicBezTo>
                <a:cubicBezTo>
                  <a:pt x="2385825" y="1160157"/>
                  <a:pt x="2438375" y="1133790"/>
                  <a:pt x="2483417" y="1096122"/>
                </a:cubicBezTo>
                <a:cubicBezTo>
                  <a:pt x="2524706" y="1050921"/>
                  <a:pt x="2550981" y="994420"/>
                  <a:pt x="2550981" y="934152"/>
                </a:cubicBezTo>
                <a:cubicBezTo>
                  <a:pt x="2550981" y="934152"/>
                  <a:pt x="2550981" y="934152"/>
                  <a:pt x="2550981" y="410575"/>
                </a:cubicBezTo>
                <a:cubicBezTo>
                  <a:pt x="2550981" y="410575"/>
                  <a:pt x="2550981" y="410575"/>
                  <a:pt x="2307000" y="410575"/>
                </a:cubicBezTo>
                <a:cubicBezTo>
                  <a:pt x="2307000" y="410575"/>
                  <a:pt x="2307000" y="410575"/>
                  <a:pt x="2712384" y="0"/>
                </a:cubicBezTo>
                <a:close/>
              </a:path>
            </a:pathLst>
          </a:cu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803" name="任意多边形 12"/>
          <p:cNvSpPr>
            <a:spLocks/>
          </p:cNvSpPr>
          <p:nvPr/>
        </p:nvSpPr>
        <p:spPr bwMode="auto">
          <a:xfrm>
            <a:off x="3175" y="3714750"/>
            <a:ext cx="2597150" cy="1465263"/>
          </a:xfrm>
          <a:custGeom>
            <a:avLst/>
            <a:gdLst>
              <a:gd name="T0" fmla="*/ 0 w 2597150"/>
              <a:gd name="T1" fmla="*/ 0 h 1465263"/>
              <a:gd name="T2" fmla="*/ 31868 w 2597150"/>
              <a:gd name="T3" fmla="*/ 0 h 1465263"/>
              <a:gd name="T4" fmla="*/ 1801280 w 2597150"/>
              <a:gd name="T5" fmla="*/ 0 h 1465263"/>
              <a:gd name="T6" fmla="*/ 2172936 w 2597150"/>
              <a:gd name="T7" fmla="*/ 158203 h 1465263"/>
              <a:gd name="T8" fmla="*/ 2330609 w 2597150"/>
              <a:gd name="T9" fmla="*/ 534878 h 1465263"/>
              <a:gd name="T10" fmla="*/ 2330609 w 2597150"/>
              <a:gd name="T11" fmla="*/ 1058455 h 1465263"/>
              <a:gd name="T12" fmla="*/ 2597150 w 2597150"/>
              <a:gd name="T13" fmla="*/ 1058455 h 1465263"/>
              <a:gd name="T14" fmla="*/ 2187953 w 2597150"/>
              <a:gd name="T15" fmla="*/ 1465263 h 1465263"/>
              <a:gd name="T16" fmla="*/ 1782509 w 2597150"/>
              <a:gd name="T17" fmla="*/ 1058455 h 1465263"/>
              <a:gd name="T18" fmla="*/ 2026526 w 2597150"/>
              <a:gd name="T19" fmla="*/ 1058455 h 1465263"/>
              <a:gd name="T20" fmla="*/ 2026526 w 2597150"/>
              <a:gd name="T21" fmla="*/ 534878 h 1465263"/>
              <a:gd name="T22" fmla="*/ 1962706 w 2597150"/>
              <a:gd name="T23" fmla="*/ 372908 h 1465263"/>
              <a:gd name="T24" fmla="*/ 1801280 w 2597150"/>
              <a:gd name="T25" fmla="*/ 305106 h 1465263"/>
              <a:gd name="T26" fmla="*/ 240510 w 2597150"/>
              <a:gd name="T27" fmla="*/ 305106 h 1465263"/>
              <a:gd name="T28" fmla="*/ 0 w 2597150"/>
              <a:gd name="T29" fmla="*/ 305106 h 1465263"/>
              <a:gd name="T30" fmla="*/ 0 w 2597150"/>
              <a:gd name="T31" fmla="*/ 0 h 146526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597150" h="1465263">
                <a:moveTo>
                  <a:pt x="0" y="0"/>
                </a:moveTo>
                <a:lnTo>
                  <a:pt x="31868" y="0"/>
                </a:lnTo>
                <a:cubicBezTo>
                  <a:pt x="1072001" y="0"/>
                  <a:pt x="1801280" y="0"/>
                  <a:pt x="1801280" y="0"/>
                </a:cubicBezTo>
                <a:cubicBezTo>
                  <a:pt x="1943936" y="0"/>
                  <a:pt x="2075329" y="60268"/>
                  <a:pt x="2172936" y="158203"/>
                </a:cubicBezTo>
                <a:cubicBezTo>
                  <a:pt x="2266789" y="252372"/>
                  <a:pt x="2330609" y="384208"/>
                  <a:pt x="2330609" y="534878"/>
                </a:cubicBezTo>
                <a:cubicBezTo>
                  <a:pt x="2330609" y="1058455"/>
                  <a:pt x="2330609" y="1058455"/>
                  <a:pt x="2330609" y="1058455"/>
                </a:cubicBezTo>
                <a:cubicBezTo>
                  <a:pt x="2597150" y="1058455"/>
                  <a:pt x="2597150" y="1058455"/>
                  <a:pt x="2597150" y="1058455"/>
                </a:cubicBezTo>
                <a:cubicBezTo>
                  <a:pt x="2597150" y="1058455"/>
                  <a:pt x="2597150" y="1058455"/>
                  <a:pt x="2187953" y="1465263"/>
                </a:cubicBezTo>
                <a:cubicBezTo>
                  <a:pt x="1782509" y="1058455"/>
                  <a:pt x="1782509" y="1058455"/>
                  <a:pt x="1782509" y="1058455"/>
                </a:cubicBezTo>
                <a:cubicBezTo>
                  <a:pt x="2026526" y="1058455"/>
                  <a:pt x="2026526" y="1058455"/>
                  <a:pt x="2026526" y="1058455"/>
                </a:cubicBezTo>
                <a:cubicBezTo>
                  <a:pt x="2026526" y="534878"/>
                  <a:pt x="2026526" y="534878"/>
                  <a:pt x="2026526" y="534878"/>
                </a:cubicBezTo>
                <a:cubicBezTo>
                  <a:pt x="2026526" y="470843"/>
                  <a:pt x="2000247" y="414342"/>
                  <a:pt x="1962706" y="372908"/>
                </a:cubicBezTo>
                <a:cubicBezTo>
                  <a:pt x="1917657" y="327707"/>
                  <a:pt x="1865099" y="305106"/>
                  <a:pt x="1801280" y="305106"/>
                </a:cubicBezTo>
                <a:cubicBezTo>
                  <a:pt x="1390205" y="305106"/>
                  <a:pt x="833659" y="305106"/>
                  <a:pt x="240510" y="305106"/>
                </a:cubicBezTo>
                <a:lnTo>
                  <a:pt x="0" y="30510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804" name="Freeform 165"/>
          <p:cNvSpPr>
            <a:spLocks noEditPoints="1"/>
          </p:cNvSpPr>
          <p:nvPr/>
        </p:nvSpPr>
        <p:spPr bwMode="auto">
          <a:xfrm>
            <a:off x="2570163" y="1347788"/>
            <a:ext cx="338137" cy="341312"/>
          </a:xfrm>
          <a:custGeom>
            <a:avLst/>
            <a:gdLst>
              <a:gd name="T0" fmla="*/ 2147483646 w 151"/>
              <a:gd name="T1" fmla="*/ 0 h 152"/>
              <a:gd name="T2" fmla="*/ 2147483646 w 151"/>
              <a:gd name="T3" fmla="*/ 2147483646 h 152"/>
              <a:gd name="T4" fmla="*/ 0 w 151"/>
              <a:gd name="T5" fmla="*/ 2147483646 h 152"/>
              <a:gd name="T6" fmla="*/ 2147483646 w 151"/>
              <a:gd name="T7" fmla="*/ 2147483646 h 152"/>
              <a:gd name="T8" fmla="*/ 2147483646 w 151"/>
              <a:gd name="T9" fmla="*/ 2147483646 h 152"/>
              <a:gd name="T10" fmla="*/ 2147483646 w 151"/>
              <a:gd name="T11" fmla="*/ 2147483646 h 152"/>
              <a:gd name="T12" fmla="*/ 2147483646 w 151"/>
              <a:gd name="T13" fmla="*/ 2147483646 h 152"/>
              <a:gd name="T14" fmla="*/ 2147483646 w 151"/>
              <a:gd name="T15" fmla="*/ 2147483646 h 152"/>
              <a:gd name="T16" fmla="*/ 2147483646 w 151"/>
              <a:gd name="T17" fmla="*/ 2147483646 h 152"/>
              <a:gd name="T18" fmla="*/ 2147483646 w 151"/>
              <a:gd name="T19" fmla="*/ 2147483646 h 152"/>
              <a:gd name="T20" fmla="*/ 2147483646 w 151"/>
              <a:gd name="T21" fmla="*/ 2147483646 h 152"/>
              <a:gd name="T22" fmla="*/ 2147483646 w 151"/>
              <a:gd name="T23" fmla="*/ 2147483646 h 152"/>
              <a:gd name="T24" fmla="*/ 2147483646 w 151"/>
              <a:gd name="T25" fmla="*/ 2147483646 h 152"/>
              <a:gd name="T26" fmla="*/ 2147483646 w 151"/>
              <a:gd name="T27" fmla="*/ 2147483646 h 152"/>
              <a:gd name="T28" fmla="*/ 2147483646 w 151"/>
              <a:gd name="T29" fmla="*/ 2147483646 h 152"/>
              <a:gd name="T30" fmla="*/ 2147483646 w 151"/>
              <a:gd name="T31" fmla="*/ 2147483646 h 152"/>
              <a:gd name="T32" fmla="*/ 2147483646 w 151"/>
              <a:gd name="T33" fmla="*/ 2147483646 h 152"/>
              <a:gd name="T34" fmla="*/ 2147483646 w 151"/>
              <a:gd name="T35" fmla="*/ 2147483646 h 152"/>
              <a:gd name="T36" fmla="*/ 2147483646 w 151"/>
              <a:gd name="T37" fmla="*/ 2147483646 h 152"/>
              <a:gd name="T38" fmla="*/ 2147483646 w 151"/>
              <a:gd name="T39" fmla="*/ 2147483646 h 152"/>
              <a:gd name="T40" fmla="*/ 2147483646 w 151"/>
              <a:gd name="T41" fmla="*/ 2147483646 h 152"/>
              <a:gd name="T42" fmla="*/ 2147483646 w 151"/>
              <a:gd name="T43" fmla="*/ 2147483646 h 152"/>
              <a:gd name="T44" fmla="*/ 2147483646 w 151"/>
              <a:gd name="T45" fmla="*/ 2147483646 h 152"/>
              <a:gd name="T46" fmla="*/ 2147483646 w 151"/>
              <a:gd name="T47" fmla="*/ 2147483646 h 152"/>
              <a:gd name="T48" fmla="*/ 2147483646 w 151"/>
              <a:gd name="T49" fmla="*/ 2147483646 h 152"/>
              <a:gd name="T50" fmla="*/ 2147483646 w 151"/>
              <a:gd name="T51" fmla="*/ 2147483646 h 152"/>
              <a:gd name="T52" fmla="*/ 2147483646 w 151"/>
              <a:gd name="T53" fmla="*/ 2147483646 h 152"/>
              <a:gd name="T54" fmla="*/ 2147483646 w 151"/>
              <a:gd name="T55" fmla="*/ 2147483646 h 152"/>
              <a:gd name="T56" fmla="*/ 2147483646 w 151"/>
              <a:gd name="T57" fmla="*/ 2147483646 h 152"/>
              <a:gd name="T58" fmla="*/ 2147483646 w 151"/>
              <a:gd name="T59" fmla="*/ 2147483646 h 152"/>
              <a:gd name="T60" fmla="*/ 2147483646 w 151"/>
              <a:gd name="T61" fmla="*/ 2147483646 h 152"/>
              <a:gd name="T62" fmla="*/ 2147483646 w 151"/>
              <a:gd name="T63" fmla="*/ 2147483646 h 152"/>
              <a:gd name="T64" fmla="*/ 2147483646 w 151"/>
              <a:gd name="T65" fmla="*/ 2147483646 h 152"/>
              <a:gd name="T66" fmla="*/ 2147483646 w 151"/>
              <a:gd name="T67" fmla="*/ 2147483646 h 15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151" h="152">
                <a:moveTo>
                  <a:pt x="76" y="38"/>
                </a:moveTo>
                <a:lnTo>
                  <a:pt x="76" y="0"/>
                </a:lnTo>
                <a:lnTo>
                  <a:pt x="9" y="0"/>
                </a:lnTo>
                <a:lnTo>
                  <a:pt x="9" y="142"/>
                </a:lnTo>
                <a:lnTo>
                  <a:pt x="0" y="142"/>
                </a:lnTo>
                <a:lnTo>
                  <a:pt x="0" y="152"/>
                </a:lnTo>
                <a:lnTo>
                  <a:pt x="151" y="152"/>
                </a:lnTo>
                <a:lnTo>
                  <a:pt x="151" y="38"/>
                </a:lnTo>
                <a:lnTo>
                  <a:pt x="76" y="38"/>
                </a:lnTo>
                <a:close/>
                <a:moveTo>
                  <a:pt x="57" y="142"/>
                </a:moveTo>
                <a:lnTo>
                  <a:pt x="28" y="142"/>
                </a:lnTo>
                <a:lnTo>
                  <a:pt x="28" y="123"/>
                </a:lnTo>
                <a:lnTo>
                  <a:pt x="57" y="123"/>
                </a:lnTo>
                <a:lnTo>
                  <a:pt x="57" y="142"/>
                </a:lnTo>
                <a:close/>
                <a:moveTo>
                  <a:pt x="66" y="104"/>
                </a:moveTo>
                <a:lnTo>
                  <a:pt x="19" y="104"/>
                </a:lnTo>
                <a:lnTo>
                  <a:pt x="19" y="95"/>
                </a:lnTo>
                <a:lnTo>
                  <a:pt x="66" y="95"/>
                </a:lnTo>
                <a:lnTo>
                  <a:pt x="66" y="104"/>
                </a:lnTo>
                <a:close/>
                <a:moveTo>
                  <a:pt x="66" y="85"/>
                </a:moveTo>
                <a:lnTo>
                  <a:pt x="19" y="85"/>
                </a:lnTo>
                <a:lnTo>
                  <a:pt x="19" y="76"/>
                </a:lnTo>
                <a:lnTo>
                  <a:pt x="66" y="76"/>
                </a:lnTo>
                <a:lnTo>
                  <a:pt x="66" y="85"/>
                </a:lnTo>
                <a:close/>
                <a:moveTo>
                  <a:pt x="66" y="66"/>
                </a:moveTo>
                <a:lnTo>
                  <a:pt x="19" y="66"/>
                </a:lnTo>
                <a:lnTo>
                  <a:pt x="19" y="57"/>
                </a:lnTo>
                <a:lnTo>
                  <a:pt x="66" y="57"/>
                </a:lnTo>
                <a:lnTo>
                  <a:pt x="66" y="66"/>
                </a:lnTo>
                <a:close/>
                <a:moveTo>
                  <a:pt x="66" y="47"/>
                </a:moveTo>
                <a:lnTo>
                  <a:pt x="19" y="47"/>
                </a:lnTo>
                <a:lnTo>
                  <a:pt x="19" y="38"/>
                </a:lnTo>
                <a:lnTo>
                  <a:pt x="66" y="38"/>
                </a:lnTo>
                <a:lnTo>
                  <a:pt x="66" y="47"/>
                </a:lnTo>
                <a:close/>
                <a:moveTo>
                  <a:pt x="66" y="29"/>
                </a:moveTo>
                <a:lnTo>
                  <a:pt x="19" y="29"/>
                </a:lnTo>
                <a:lnTo>
                  <a:pt x="19" y="19"/>
                </a:lnTo>
                <a:lnTo>
                  <a:pt x="66" y="19"/>
                </a:lnTo>
                <a:lnTo>
                  <a:pt x="66" y="29"/>
                </a:lnTo>
                <a:close/>
                <a:moveTo>
                  <a:pt x="113" y="133"/>
                </a:moveTo>
                <a:lnTo>
                  <a:pt x="95" y="133"/>
                </a:lnTo>
                <a:lnTo>
                  <a:pt x="95" y="114"/>
                </a:lnTo>
                <a:lnTo>
                  <a:pt x="113" y="114"/>
                </a:lnTo>
                <a:lnTo>
                  <a:pt x="113" y="133"/>
                </a:lnTo>
                <a:close/>
                <a:moveTo>
                  <a:pt x="113" y="104"/>
                </a:moveTo>
                <a:lnTo>
                  <a:pt x="95" y="104"/>
                </a:lnTo>
                <a:lnTo>
                  <a:pt x="95" y="85"/>
                </a:lnTo>
                <a:lnTo>
                  <a:pt x="113" y="85"/>
                </a:lnTo>
                <a:lnTo>
                  <a:pt x="113" y="104"/>
                </a:lnTo>
                <a:close/>
                <a:moveTo>
                  <a:pt x="113" y="76"/>
                </a:moveTo>
                <a:lnTo>
                  <a:pt x="95" y="76"/>
                </a:lnTo>
                <a:lnTo>
                  <a:pt x="95" y="57"/>
                </a:lnTo>
                <a:lnTo>
                  <a:pt x="113" y="57"/>
                </a:lnTo>
                <a:lnTo>
                  <a:pt x="113" y="76"/>
                </a:lnTo>
                <a:close/>
                <a:moveTo>
                  <a:pt x="142" y="133"/>
                </a:moveTo>
                <a:lnTo>
                  <a:pt x="123" y="133"/>
                </a:lnTo>
                <a:lnTo>
                  <a:pt x="123" y="114"/>
                </a:lnTo>
                <a:lnTo>
                  <a:pt x="142" y="114"/>
                </a:lnTo>
                <a:lnTo>
                  <a:pt x="142" y="133"/>
                </a:lnTo>
                <a:close/>
                <a:moveTo>
                  <a:pt x="142" y="104"/>
                </a:moveTo>
                <a:lnTo>
                  <a:pt x="123" y="104"/>
                </a:lnTo>
                <a:lnTo>
                  <a:pt x="123" y="85"/>
                </a:lnTo>
                <a:lnTo>
                  <a:pt x="142" y="85"/>
                </a:lnTo>
                <a:lnTo>
                  <a:pt x="142" y="104"/>
                </a:lnTo>
                <a:close/>
                <a:moveTo>
                  <a:pt x="142" y="76"/>
                </a:moveTo>
                <a:lnTo>
                  <a:pt x="123" y="76"/>
                </a:lnTo>
                <a:lnTo>
                  <a:pt x="123" y="57"/>
                </a:lnTo>
                <a:lnTo>
                  <a:pt x="142" y="57"/>
                </a:lnTo>
                <a:lnTo>
                  <a:pt x="142" y="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805" name="TextBox 13"/>
          <p:cNvSpPr txBox="1">
            <a:spLocks noChangeArrowheads="1"/>
          </p:cNvSpPr>
          <p:nvPr/>
        </p:nvSpPr>
        <p:spPr bwMode="auto">
          <a:xfrm>
            <a:off x="1673225" y="1936750"/>
            <a:ext cx="1987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更多优质作品，请在淘宝搜索：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</a:p>
        </p:txBody>
      </p:sp>
      <p:pic>
        <p:nvPicPr>
          <p:cNvPr id="33806" name="Group 27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625" y="13716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07" name="TextBox 13"/>
          <p:cNvSpPr txBox="1">
            <a:spLocks noChangeArrowheads="1"/>
          </p:cNvSpPr>
          <p:nvPr/>
        </p:nvSpPr>
        <p:spPr bwMode="auto">
          <a:xfrm>
            <a:off x="4264025" y="1924050"/>
            <a:ext cx="19859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更多优质作品，请在淘宝搜索：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</a:p>
        </p:txBody>
      </p:sp>
      <p:sp>
        <p:nvSpPr>
          <p:cNvPr id="33808" name="Freeform 64"/>
          <p:cNvSpPr>
            <a:spLocks noEditPoints="1"/>
          </p:cNvSpPr>
          <p:nvPr/>
        </p:nvSpPr>
        <p:spPr bwMode="auto">
          <a:xfrm>
            <a:off x="7627938" y="1425575"/>
            <a:ext cx="307975" cy="288925"/>
          </a:xfrm>
          <a:custGeom>
            <a:avLst/>
            <a:gdLst>
              <a:gd name="T0" fmla="*/ 2147483646 w 64"/>
              <a:gd name="T1" fmla="*/ 0 h 60"/>
              <a:gd name="T2" fmla="*/ 0 w 64"/>
              <a:gd name="T3" fmla="*/ 2147483646 h 60"/>
              <a:gd name="T4" fmla="*/ 2147483646 w 64"/>
              <a:gd name="T5" fmla="*/ 2147483646 h 60"/>
              <a:gd name="T6" fmla="*/ 2147483646 w 64"/>
              <a:gd name="T7" fmla="*/ 2147483646 h 60"/>
              <a:gd name="T8" fmla="*/ 2147483646 w 64"/>
              <a:gd name="T9" fmla="*/ 2147483646 h 60"/>
              <a:gd name="T10" fmla="*/ 2147483646 w 64"/>
              <a:gd name="T11" fmla="*/ 2147483646 h 60"/>
              <a:gd name="T12" fmla="*/ 2147483646 w 64"/>
              <a:gd name="T13" fmla="*/ 0 h 60"/>
              <a:gd name="T14" fmla="*/ 2147483646 w 64"/>
              <a:gd name="T15" fmla="*/ 2147483646 h 60"/>
              <a:gd name="T16" fmla="*/ 2147483646 w 64"/>
              <a:gd name="T17" fmla="*/ 2147483646 h 60"/>
              <a:gd name="T18" fmla="*/ 2147483646 w 64"/>
              <a:gd name="T19" fmla="*/ 2147483646 h 60"/>
              <a:gd name="T20" fmla="*/ 2147483646 w 64"/>
              <a:gd name="T21" fmla="*/ 2147483646 h 60"/>
              <a:gd name="T22" fmla="*/ 2147483646 w 64"/>
              <a:gd name="T23" fmla="*/ 2147483646 h 60"/>
              <a:gd name="T24" fmla="*/ 2147483646 w 64"/>
              <a:gd name="T25" fmla="*/ 2147483646 h 60"/>
              <a:gd name="T26" fmla="*/ 2147483646 w 64"/>
              <a:gd name="T27" fmla="*/ 2147483646 h 60"/>
              <a:gd name="T28" fmla="*/ 2147483646 w 64"/>
              <a:gd name="T29" fmla="*/ 2147483646 h 60"/>
              <a:gd name="T30" fmla="*/ 2147483646 w 64"/>
              <a:gd name="T31" fmla="*/ 2147483646 h 60"/>
              <a:gd name="T32" fmla="*/ 2147483646 w 64"/>
              <a:gd name="T33" fmla="*/ 2147483646 h 60"/>
              <a:gd name="T34" fmla="*/ 2147483646 w 64"/>
              <a:gd name="T35" fmla="*/ 2147483646 h 60"/>
              <a:gd name="T36" fmla="*/ 2147483646 w 64"/>
              <a:gd name="T37" fmla="*/ 2147483646 h 60"/>
              <a:gd name="T38" fmla="*/ 2147483646 w 64"/>
              <a:gd name="T39" fmla="*/ 2147483646 h 60"/>
              <a:gd name="T40" fmla="*/ 2147483646 w 64"/>
              <a:gd name="T41" fmla="*/ 2147483646 h 60"/>
              <a:gd name="T42" fmla="*/ 2147483646 w 64"/>
              <a:gd name="T43" fmla="*/ 2147483646 h 60"/>
              <a:gd name="T44" fmla="*/ 2147483646 w 64"/>
              <a:gd name="T45" fmla="*/ 2147483646 h 60"/>
              <a:gd name="T46" fmla="*/ 2147483646 w 64"/>
              <a:gd name="T47" fmla="*/ 2147483646 h 60"/>
              <a:gd name="T48" fmla="*/ 2147483646 w 64"/>
              <a:gd name="T49" fmla="*/ 2147483646 h 60"/>
              <a:gd name="T50" fmla="*/ 2147483646 w 64"/>
              <a:gd name="T51" fmla="*/ 2147483646 h 60"/>
              <a:gd name="T52" fmla="*/ 2147483646 w 64"/>
              <a:gd name="T53" fmla="*/ 2147483646 h 60"/>
              <a:gd name="T54" fmla="*/ 2147483646 w 64"/>
              <a:gd name="T55" fmla="*/ 2147483646 h 60"/>
              <a:gd name="T56" fmla="*/ 2147483646 w 64"/>
              <a:gd name="T57" fmla="*/ 2147483646 h 60"/>
              <a:gd name="T58" fmla="*/ 2147483646 w 64"/>
              <a:gd name="T59" fmla="*/ 2147483646 h 60"/>
              <a:gd name="T60" fmla="*/ 2147483646 w 64"/>
              <a:gd name="T61" fmla="*/ 2147483646 h 60"/>
              <a:gd name="T62" fmla="*/ 2147483646 w 64"/>
              <a:gd name="T63" fmla="*/ 2147483646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4" h="60">
                <a:moveTo>
                  <a:pt x="36" y="0"/>
                </a:moveTo>
                <a:cubicBezTo>
                  <a:pt x="12" y="0"/>
                  <a:pt x="0" y="24"/>
                  <a:pt x="0" y="40"/>
                </a:cubicBezTo>
                <a:cubicBezTo>
                  <a:pt x="0" y="44"/>
                  <a:pt x="8" y="52"/>
                  <a:pt x="12" y="40"/>
                </a:cubicBezTo>
                <a:cubicBezTo>
                  <a:pt x="14" y="35"/>
                  <a:pt x="24" y="36"/>
                  <a:pt x="24" y="44"/>
                </a:cubicBezTo>
                <a:cubicBezTo>
                  <a:pt x="24" y="53"/>
                  <a:pt x="28" y="60"/>
                  <a:pt x="36" y="60"/>
                </a:cubicBezTo>
                <a:cubicBezTo>
                  <a:pt x="60" y="60"/>
                  <a:pt x="64" y="40"/>
                  <a:pt x="64" y="28"/>
                </a:cubicBezTo>
                <a:cubicBezTo>
                  <a:pt x="64" y="16"/>
                  <a:pt x="60" y="0"/>
                  <a:pt x="36" y="0"/>
                </a:cubicBezTo>
                <a:close/>
                <a:moveTo>
                  <a:pt x="16" y="29"/>
                </a:moveTo>
                <a:cubicBezTo>
                  <a:pt x="13" y="29"/>
                  <a:pt x="11" y="27"/>
                  <a:pt x="11" y="24"/>
                </a:cubicBezTo>
                <a:cubicBezTo>
                  <a:pt x="11" y="21"/>
                  <a:pt x="13" y="19"/>
                  <a:pt x="16" y="19"/>
                </a:cubicBezTo>
                <a:cubicBezTo>
                  <a:pt x="19" y="19"/>
                  <a:pt x="21" y="21"/>
                  <a:pt x="21" y="24"/>
                </a:cubicBezTo>
                <a:cubicBezTo>
                  <a:pt x="21" y="27"/>
                  <a:pt x="19" y="29"/>
                  <a:pt x="16" y="29"/>
                </a:cubicBezTo>
                <a:close/>
                <a:moveTo>
                  <a:pt x="25" y="14"/>
                </a:moveTo>
                <a:cubicBezTo>
                  <a:pt x="25" y="11"/>
                  <a:pt x="27" y="9"/>
                  <a:pt x="30" y="9"/>
                </a:cubicBezTo>
                <a:cubicBezTo>
                  <a:pt x="33" y="9"/>
                  <a:pt x="35" y="11"/>
                  <a:pt x="35" y="14"/>
                </a:cubicBezTo>
                <a:cubicBezTo>
                  <a:pt x="35" y="17"/>
                  <a:pt x="33" y="19"/>
                  <a:pt x="30" y="19"/>
                </a:cubicBezTo>
                <a:cubicBezTo>
                  <a:pt x="27" y="19"/>
                  <a:pt x="25" y="17"/>
                  <a:pt x="25" y="14"/>
                </a:cubicBezTo>
                <a:close/>
                <a:moveTo>
                  <a:pt x="38" y="49"/>
                </a:moveTo>
                <a:cubicBezTo>
                  <a:pt x="34" y="49"/>
                  <a:pt x="31" y="46"/>
                  <a:pt x="31" y="42"/>
                </a:cubicBezTo>
                <a:cubicBezTo>
                  <a:pt x="31" y="38"/>
                  <a:pt x="34" y="35"/>
                  <a:pt x="38" y="35"/>
                </a:cubicBezTo>
                <a:cubicBezTo>
                  <a:pt x="42" y="35"/>
                  <a:pt x="45" y="38"/>
                  <a:pt x="45" y="42"/>
                </a:cubicBezTo>
                <a:cubicBezTo>
                  <a:pt x="45" y="46"/>
                  <a:pt x="42" y="49"/>
                  <a:pt x="38" y="49"/>
                </a:cubicBezTo>
                <a:close/>
                <a:moveTo>
                  <a:pt x="50" y="37"/>
                </a:moveTo>
                <a:cubicBezTo>
                  <a:pt x="48" y="37"/>
                  <a:pt x="47" y="36"/>
                  <a:pt x="47" y="34"/>
                </a:cubicBezTo>
                <a:cubicBezTo>
                  <a:pt x="47" y="32"/>
                  <a:pt x="48" y="31"/>
                  <a:pt x="50" y="31"/>
                </a:cubicBezTo>
                <a:cubicBezTo>
                  <a:pt x="52" y="31"/>
                  <a:pt x="53" y="32"/>
                  <a:pt x="53" y="34"/>
                </a:cubicBezTo>
                <a:cubicBezTo>
                  <a:pt x="53" y="36"/>
                  <a:pt x="52" y="37"/>
                  <a:pt x="50" y="37"/>
                </a:cubicBezTo>
                <a:close/>
                <a:moveTo>
                  <a:pt x="46" y="25"/>
                </a:moveTo>
                <a:cubicBezTo>
                  <a:pt x="42" y="25"/>
                  <a:pt x="39" y="22"/>
                  <a:pt x="39" y="18"/>
                </a:cubicBezTo>
                <a:cubicBezTo>
                  <a:pt x="39" y="14"/>
                  <a:pt x="42" y="11"/>
                  <a:pt x="46" y="11"/>
                </a:cubicBezTo>
                <a:cubicBezTo>
                  <a:pt x="50" y="11"/>
                  <a:pt x="53" y="14"/>
                  <a:pt x="53" y="18"/>
                </a:cubicBezTo>
                <a:cubicBezTo>
                  <a:pt x="53" y="22"/>
                  <a:pt x="50" y="25"/>
                  <a:pt x="46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809" name="TextBox 13"/>
          <p:cNvSpPr txBox="1">
            <a:spLocks noChangeArrowheads="1"/>
          </p:cNvSpPr>
          <p:nvPr/>
        </p:nvSpPr>
        <p:spPr bwMode="auto">
          <a:xfrm>
            <a:off x="6684963" y="1936750"/>
            <a:ext cx="1987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更多优质作品，请在淘宝搜索：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</a:p>
        </p:txBody>
      </p:sp>
      <p:pic>
        <p:nvPicPr>
          <p:cNvPr id="33810" name="Group 53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75" y="5248275"/>
            <a:ext cx="293688" cy="43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11" name="TextBox 13"/>
          <p:cNvSpPr txBox="1">
            <a:spLocks noChangeArrowheads="1"/>
          </p:cNvSpPr>
          <p:nvPr/>
        </p:nvSpPr>
        <p:spPr bwMode="auto">
          <a:xfrm>
            <a:off x="1292225" y="5821363"/>
            <a:ext cx="19859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更多优质作品，请在淘宝搜索：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</a:p>
        </p:txBody>
      </p:sp>
      <p:sp>
        <p:nvSpPr>
          <p:cNvPr id="33812" name="Freeform 60"/>
          <p:cNvSpPr>
            <a:spLocks noEditPoints="1"/>
          </p:cNvSpPr>
          <p:nvPr/>
        </p:nvSpPr>
        <p:spPr bwMode="auto">
          <a:xfrm>
            <a:off x="4727575" y="5292725"/>
            <a:ext cx="311150" cy="312738"/>
          </a:xfrm>
          <a:custGeom>
            <a:avLst/>
            <a:gdLst>
              <a:gd name="T0" fmla="*/ 2147483646 w 64"/>
              <a:gd name="T1" fmla="*/ 2147483646 h 64"/>
              <a:gd name="T2" fmla="*/ 2147483646 w 64"/>
              <a:gd name="T3" fmla="*/ 2147483646 h 64"/>
              <a:gd name="T4" fmla="*/ 2147483646 w 64"/>
              <a:gd name="T5" fmla="*/ 2147483646 h 64"/>
              <a:gd name="T6" fmla="*/ 2147483646 w 64"/>
              <a:gd name="T7" fmla="*/ 2147483646 h 64"/>
              <a:gd name="T8" fmla="*/ 2147483646 w 64"/>
              <a:gd name="T9" fmla="*/ 2147483646 h 64"/>
              <a:gd name="T10" fmla="*/ 2147483646 w 64"/>
              <a:gd name="T11" fmla="*/ 0 h 64"/>
              <a:gd name="T12" fmla="*/ 2147483646 w 64"/>
              <a:gd name="T13" fmla="*/ 2147483646 h 64"/>
              <a:gd name="T14" fmla="*/ 2147483646 w 64"/>
              <a:gd name="T15" fmla="*/ 2147483646 h 64"/>
              <a:gd name="T16" fmla="*/ 2147483646 w 64"/>
              <a:gd name="T17" fmla="*/ 2147483646 h 64"/>
              <a:gd name="T18" fmla="*/ 2147483646 w 64"/>
              <a:gd name="T19" fmla="*/ 2147483646 h 64"/>
              <a:gd name="T20" fmla="*/ 2147483646 w 64"/>
              <a:gd name="T21" fmla="*/ 2147483646 h 64"/>
              <a:gd name="T22" fmla="*/ 2147483646 w 64"/>
              <a:gd name="T23" fmla="*/ 2147483646 h 64"/>
              <a:gd name="T24" fmla="*/ 2147483646 w 64"/>
              <a:gd name="T25" fmla="*/ 2147483646 h 64"/>
              <a:gd name="T26" fmla="*/ 2147483646 w 64"/>
              <a:gd name="T27" fmla="*/ 2147483646 h 64"/>
              <a:gd name="T28" fmla="*/ 2147483646 w 64"/>
              <a:gd name="T29" fmla="*/ 2147483646 h 64"/>
              <a:gd name="T30" fmla="*/ 2147483646 w 64"/>
              <a:gd name="T31" fmla="*/ 2147483646 h 64"/>
              <a:gd name="T32" fmla="*/ 2147483646 w 64"/>
              <a:gd name="T33" fmla="*/ 2147483646 h 64"/>
              <a:gd name="T34" fmla="*/ 2147483646 w 64"/>
              <a:gd name="T35" fmla="*/ 2147483646 h 64"/>
              <a:gd name="T36" fmla="*/ 2147483646 w 64"/>
              <a:gd name="T37" fmla="*/ 2147483646 h 64"/>
              <a:gd name="T38" fmla="*/ 2147483646 w 64"/>
              <a:gd name="T39" fmla="*/ 2147483646 h 64"/>
              <a:gd name="T40" fmla="*/ 2147483646 w 64"/>
              <a:gd name="T41" fmla="*/ 2147483646 h 6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64" h="64">
                <a:moveTo>
                  <a:pt x="55" y="26"/>
                </a:moveTo>
                <a:cubicBezTo>
                  <a:pt x="36" y="46"/>
                  <a:pt x="36" y="46"/>
                  <a:pt x="36" y="46"/>
                </a:cubicBezTo>
                <a:cubicBezTo>
                  <a:pt x="31" y="51"/>
                  <a:pt x="23" y="51"/>
                  <a:pt x="18" y="46"/>
                </a:cubicBezTo>
                <a:cubicBezTo>
                  <a:pt x="13" y="41"/>
                  <a:pt x="13" y="33"/>
                  <a:pt x="18" y="28"/>
                </a:cubicBezTo>
                <a:cubicBezTo>
                  <a:pt x="38" y="9"/>
                  <a:pt x="38" y="9"/>
                  <a:pt x="38" y="9"/>
                </a:cubicBezTo>
                <a:cubicBezTo>
                  <a:pt x="29" y="0"/>
                  <a:pt x="29" y="0"/>
                  <a:pt x="29" y="0"/>
                </a:cubicBezTo>
                <a:cubicBezTo>
                  <a:pt x="10" y="20"/>
                  <a:pt x="10" y="20"/>
                  <a:pt x="10" y="20"/>
                </a:cubicBezTo>
                <a:cubicBezTo>
                  <a:pt x="0" y="29"/>
                  <a:pt x="0" y="45"/>
                  <a:pt x="10" y="54"/>
                </a:cubicBezTo>
                <a:cubicBezTo>
                  <a:pt x="19" y="64"/>
                  <a:pt x="35" y="64"/>
                  <a:pt x="44" y="54"/>
                </a:cubicBezTo>
                <a:cubicBezTo>
                  <a:pt x="64" y="35"/>
                  <a:pt x="64" y="35"/>
                  <a:pt x="64" y="35"/>
                </a:cubicBezTo>
                <a:lnTo>
                  <a:pt x="55" y="26"/>
                </a:lnTo>
                <a:close/>
                <a:moveTo>
                  <a:pt x="29" y="4"/>
                </a:moveTo>
                <a:cubicBezTo>
                  <a:pt x="33" y="9"/>
                  <a:pt x="33" y="9"/>
                  <a:pt x="33" y="9"/>
                </a:cubicBezTo>
                <a:cubicBezTo>
                  <a:pt x="27" y="15"/>
                  <a:pt x="27" y="15"/>
                  <a:pt x="27" y="15"/>
                </a:cubicBezTo>
                <a:cubicBezTo>
                  <a:pt x="23" y="11"/>
                  <a:pt x="23" y="11"/>
                  <a:pt x="23" y="11"/>
                </a:cubicBezTo>
                <a:lnTo>
                  <a:pt x="29" y="4"/>
                </a:lnTo>
                <a:close/>
                <a:moveTo>
                  <a:pt x="49" y="37"/>
                </a:moveTo>
                <a:cubicBezTo>
                  <a:pt x="55" y="31"/>
                  <a:pt x="55" y="31"/>
                  <a:pt x="55" y="31"/>
                </a:cubicBezTo>
                <a:cubicBezTo>
                  <a:pt x="60" y="35"/>
                  <a:pt x="60" y="35"/>
                  <a:pt x="60" y="35"/>
                </a:cubicBezTo>
                <a:cubicBezTo>
                  <a:pt x="53" y="41"/>
                  <a:pt x="53" y="41"/>
                  <a:pt x="53" y="41"/>
                </a:cubicBezTo>
                <a:lnTo>
                  <a:pt x="49" y="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813" name="TextBox 13"/>
          <p:cNvSpPr txBox="1">
            <a:spLocks noChangeArrowheads="1"/>
          </p:cNvSpPr>
          <p:nvPr/>
        </p:nvSpPr>
        <p:spPr bwMode="auto">
          <a:xfrm>
            <a:off x="3881438" y="5808663"/>
            <a:ext cx="19875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更多优质作品，请在淘宝搜索：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</a:p>
        </p:txBody>
      </p:sp>
      <p:pic>
        <p:nvPicPr>
          <p:cNvPr id="33814" name="Group 34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9775" y="5303838"/>
            <a:ext cx="341313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15" name="TextBox 13"/>
          <p:cNvSpPr txBox="1">
            <a:spLocks noChangeArrowheads="1"/>
          </p:cNvSpPr>
          <p:nvPr/>
        </p:nvSpPr>
        <p:spPr bwMode="auto">
          <a:xfrm>
            <a:off x="6303963" y="5821363"/>
            <a:ext cx="19859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更多优质作品，请在淘宝搜索：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</a:p>
        </p:txBody>
      </p:sp>
      <p:pic>
        <p:nvPicPr>
          <p:cNvPr id="33816" name="Group 22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1663" y="3700463"/>
            <a:ext cx="433387" cy="32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17" name="TextBox 13"/>
          <p:cNvSpPr txBox="1">
            <a:spLocks noChangeArrowheads="1"/>
          </p:cNvSpPr>
          <p:nvPr/>
        </p:nvSpPr>
        <p:spPr bwMode="auto">
          <a:xfrm>
            <a:off x="10007600" y="3603625"/>
            <a:ext cx="19859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更多优质作品，请在淘宝搜索：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</a:p>
        </p:txBody>
      </p:sp>
    </p:spTree>
    <p:extLst>
      <p:ext uri="{BB962C8B-B14F-4D97-AF65-F5344CB8AC3E}">
        <p14:creationId xmlns:p14="http://schemas.microsoft.com/office/powerpoint/2010/main" val="10719836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3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33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3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8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33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3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3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  <p:bldP spid="33797" grpId="0" animBg="1"/>
      <p:bldP spid="33798" grpId="0" animBg="1"/>
      <p:bldP spid="33799" grpId="0" animBg="1"/>
      <p:bldP spid="33800" grpId="0" animBg="1"/>
      <p:bldP spid="33801" grpId="0" animBg="1"/>
      <p:bldP spid="33802" grpId="0" animBg="1"/>
      <p:bldP spid="33803" grpId="0" animBg="1"/>
      <p:bldP spid="33804" grpId="0" animBg="1"/>
      <p:bldP spid="33805" grpId="0"/>
      <p:bldP spid="33807" grpId="0"/>
      <p:bldP spid="33808" grpId="0" animBg="1"/>
      <p:bldP spid="33809" grpId="0"/>
      <p:bldP spid="33811" grpId="0"/>
      <p:bldP spid="33812" grpId="0" animBg="1"/>
      <p:bldP spid="33813" grpId="0"/>
      <p:bldP spid="33815" grpId="0"/>
      <p:bldP spid="338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3614" y="-522514"/>
            <a:ext cx="12225614" cy="8148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文本框 38"/>
          <p:cNvSpPr txBox="1">
            <a:spLocks noChangeArrowheads="1"/>
          </p:cNvSpPr>
          <p:nvPr/>
        </p:nvSpPr>
        <p:spPr bwMode="auto">
          <a:xfrm>
            <a:off x="519113" y="171450"/>
            <a:ext cx="2136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点此添加您的标题</a:t>
            </a:r>
          </a:p>
        </p:txBody>
      </p:sp>
      <p:grpSp>
        <p:nvGrpSpPr>
          <p:cNvPr id="35844" name="组合 3"/>
          <p:cNvGrpSpPr>
            <a:grpSpLocks/>
          </p:cNvGrpSpPr>
          <p:nvPr/>
        </p:nvGrpSpPr>
        <p:grpSpPr bwMode="auto">
          <a:xfrm>
            <a:off x="196850" y="182563"/>
            <a:ext cx="238125" cy="347662"/>
            <a:chOff x="0" y="0"/>
            <a:chExt cx="569789" cy="829904"/>
          </a:xfrm>
        </p:grpSpPr>
        <p:sp>
          <p:nvSpPr>
            <p:cNvPr id="35865" name="菱形 39"/>
            <p:cNvSpPr>
              <a:spLocks noChangeArrowheads="1"/>
            </p:cNvSpPr>
            <p:nvPr/>
          </p:nvSpPr>
          <p:spPr bwMode="auto">
            <a:xfrm>
              <a:off x="0" y="0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866" name="菱形 40"/>
            <p:cNvSpPr>
              <a:spLocks noChangeArrowheads="1"/>
            </p:cNvSpPr>
            <p:nvPr/>
          </p:nvSpPr>
          <p:spPr bwMode="auto">
            <a:xfrm>
              <a:off x="0" y="260114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5845" name="任意多边形 6"/>
          <p:cNvSpPr>
            <a:spLocks/>
          </p:cNvSpPr>
          <p:nvPr/>
        </p:nvSpPr>
        <p:spPr bwMode="auto">
          <a:xfrm>
            <a:off x="2574925" y="3375025"/>
            <a:ext cx="2403475" cy="163513"/>
          </a:xfrm>
          <a:custGeom>
            <a:avLst/>
            <a:gdLst>
              <a:gd name="T0" fmla="*/ 0 w 2402894"/>
              <a:gd name="T1" fmla="*/ 0 h 164148"/>
              <a:gd name="T2" fmla="*/ 104692 w 2402894"/>
              <a:gd name="T3" fmla="*/ 104079 h 164148"/>
              <a:gd name="T4" fmla="*/ 2269274 w 2402894"/>
              <a:gd name="T5" fmla="*/ 104079 h 164148"/>
              <a:gd name="T6" fmla="*/ 2408710 w 2402894"/>
              <a:gd name="T7" fmla="*/ 104079 h 164148"/>
              <a:gd name="T8" fmla="*/ 2402193 w 2402894"/>
              <a:gd name="T9" fmla="*/ 135575 h 164148"/>
              <a:gd name="T10" fmla="*/ 2406815 w 2402894"/>
              <a:gd name="T11" fmla="*/ 157907 h 164148"/>
              <a:gd name="T12" fmla="*/ 2269274 w 2402894"/>
              <a:gd name="T13" fmla="*/ 157907 h 164148"/>
              <a:gd name="T14" fmla="*/ 104692 w 2402894"/>
              <a:gd name="T15" fmla="*/ 157907 h 164148"/>
              <a:gd name="T16" fmla="*/ 0 w 2402894"/>
              <a:gd name="T17" fmla="*/ 53828 h 164148"/>
              <a:gd name="T18" fmla="*/ 0 w 2402894"/>
              <a:gd name="T19" fmla="*/ 0 h 16414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402894" h="164148">
                <a:moveTo>
                  <a:pt x="0" y="0"/>
                </a:moveTo>
                <a:cubicBezTo>
                  <a:pt x="0" y="61309"/>
                  <a:pt x="46819" y="108193"/>
                  <a:pt x="104442" y="108193"/>
                </a:cubicBezTo>
                <a:cubicBezTo>
                  <a:pt x="104442" y="108193"/>
                  <a:pt x="104442" y="108193"/>
                  <a:pt x="2263795" y="108193"/>
                </a:cubicBezTo>
                <a:lnTo>
                  <a:pt x="2402894" y="108193"/>
                </a:lnTo>
                <a:lnTo>
                  <a:pt x="2396392" y="140935"/>
                </a:lnTo>
                <a:lnTo>
                  <a:pt x="2401002" y="164148"/>
                </a:lnTo>
                <a:lnTo>
                  <a:pt x="2263795" y="164148"/>
                </a:lnTo>
                <a:cubicBezTo>
                  <a:pt x="104442" y="164148"/>
                  <a:pt x="104442" y="164148"/>
                  <a:pt x="104442" y="164148"/>
                </a:cubicBezTo>
                <a:cubicBezTo>
                  <a:pt x="46819" y="164148"/>
                  <a:pt x="0" y="117264"/>
                  <a:pt x="0" y="55955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846" name="任意多边形 7"/>
          <p:cNvSpPr>
            <a:spLocks/>
          </p:cNvSpPr>
          <p:nvPr/>
        </p:nvSpPr>
        <p:spPr bwMode="auto">
          <a:xfrm>
            <a:off x="2574925" y="1412875"/>
            <a:ext cx="3432175" cy="2070100"/>
          </a:xfrm>
          <a:custGeom>
            <a:avLst/>
            <a:gdLst>
              <a:gd name="T0" fmla="*/ 104442 w 3432175"/>
              <a:gd name="T1" fmla="*/ 0 h 2070100"/>
              <a:gd name="T2" fmla="*/ 3327733 w 3432175"/>
              <a:gd name="T3" fmla="*/ 0 h 2070100"/>
              <a:gd name="T4" fmla="*/ 3432175 w 3432175"/>
              <a:gd name="T5" fmla="*/ 108193 h 2070100"/>
              <a:gd name="T6" fmla="*/ 3432175 w 3432175"/>
              <a:gd name="T7" fmla="*/ 1025319 h 2070100"/>
              <a:gd name="T8" fmla="*/ 3409488 w 3432175"/>
              <a:gd name="T9" fmla="*/ 1029775 h 2070100"/>
              <a:gd name="T10" fmla="*/ 3342028 w 3432175"/>
              <a:gd name="T11" fmla="*/ 1074713 h 2070100"/>
              <a:gd name="T12" fmla="*/ 2456309 w 3432175"/>
              <a:gd name="T13" fmla="*/ 1960432 h 2070100"/>
              <a:gd name="T14" fmla="*/ 2411371 w 3432175"/>
              <a:gd name="T15" fmla="*/ 2027403 h 2070100"/>
              <a:gd name="T16" fmla="*/ 2402894 w 3432175"/>
              <a:gd name="T17" fmla="*/ 2070100 h 2070100"/>
              <a:gd name="T18" fmla="*/ 2263795 w 3432175"/>
              <a:gd name="T19" fmla="*/ 2070100 h 2070100"/>
              <a:gd name="T20" fmla="*/ 104442 w 3432175"/>
              <a:gd name="T21" fmla="*/ 2070100 h 2070100"/>
              <a:gd name="T22" fmla="*/ 0 w 3432175"/>
              <a:gd name="T23" fmla="*/ 1961907 h 2070100"/>
              <a:gd name="T24" fmla="*/ 0 w 3432175"/>
              <a:gd name="T25" fmla="*/ 108193 h 2070100"/>
              <a:gd name="T26" fmla="*/ 104442 w 3432175"/>
              <a:gd name="T27" fmla="*/ 0 h 207010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3432175" h="2070100">
                <a:moveTo>
                  <a:pt x="104442" y="0"/>
                </a:moveTo>
                <a:cubicBezTo>
                  <a:pt x="3327733" y="0"/>
                  <a:pt x="3327733" y="0"/>
                  <a:pt x="3327733" y="0"/>
                </a:cubicBezTo>
                <a:cubicBezTo>
                  <a:pt x="3385356" y="0"/>
                  <a:pt x="3432175" y="46884"/>
                  <a:pt x="3432175" y="108193"/>
                </a:cubicBezTo>
                <a:lnTo>
                  <a:pt x="3432175" y="1025319"/>
                </a:lnTo>
                <a:lnTo>
                  <a:pt x="3409488" y="1029775"/>
                </a:lnTo>
                <a:cubicBezTo>
                  <a:pt x="3385012" y="1039761"/>
                  <a:pt x="3362000" y="1054741"/>
                  <a:pt x="3342028" y="1074713"/>
                </a:cubicBezTo>
                <a:cubicBezTo>
                  <a:pt x="3342028" y="1074713"/>
                  <a:pt x="3342028" y="1074713"/>
                  <a:pt x="2456309" y="1960432"/>
                </a:cubicBezTo>
                <a:cubicBezTo>
                  <a:pt x="2436337" y="1980404"/>
                  <a:pt x="2421358" y="2003198"/>
                  <a:pt x="2411371" y="2027403"/>
                </a:cubicBezTo>
                <a:lnTo>
                  <a:pt x="2402894" y="2070100"/>
                </a:lnTo>
                <a:lnTo>
                  <a:pt x="2263795" y="2070100"/>
                </a:lnTo>
                <a:cubicBezTo>
                  <a:pt x="104442" y="2070100"/>
                  <a:pt x="104442" y="2070100"/>
                  <a:pt x="104442" y="2070100"/>
                </a:cubicBezTo>
                <a:cubicBezTo>
                  <a:pt x="46819" y="2070100"/>
                  <a:pt x="0" y="2023216"/>
                  <a:pt x="0" y="1961907"/>
                </a:cubicBezTo>
                <a:cubicBezTo>
                  <a:pt x="0" y="108193"/>
                  <a:pt x="0" y="108193"/>
                  <a:pt x="0" y="108193"/>
                </a:cubicBezTo>
                <a:cubicBezTo>
                  <a:pt x="0" y="46884"/>
                  <a:pt x="46819" y="0"/>
                  <a:pt x="104442" y="0"/>
                </a:cubicBezTo>
                <a:close/>
              </a:path>
            </a:pathLst>
          </a:custGeom>
          <a:solidFill>
            <a:schemeClr val="bg1">
              <a:alpha val="7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847" name="任意多边形 8"/>
          <p:cNvSpPr>
            <a:spLocks/>
          </p:cNvSpPr>
          <p:nvPr/>
        </p:nvSpPr>
        <p:spPr bwMode="auto">
          <a:xfrm>
            <a:off x="6122988" y="1412875"/>
            <a:ext cx="3435350" cy="2070100"/>
          </a:xfrm>
          <a:custGeom>
            <a:avLst/>
            <a:gdLst>
              <a:gd name="T0" fmla="*/ 108030 w 3435350"/>
              <a:gd name="T1" fmla="*/ 0 h 2070100"/>
              <a:gd name="T2" fmla="*/ 3327320 w 3435350"/>
              <a:gd name="T3" fmla="*/ 0 h 2070100"/>
              <a:gd name="T4" fmla="*/ 3435350 w 3435350"/>
              <a:gd name="T5" fmla="*/ 108193 h 2070100"/>
              <a:gd name="T6" fmla="*/ 3435350 w 3435350"/>
              <a:gd name="T7" fmla="*/ 1961907 h 2070100"/>
              <a:gd name="T8" fmla="*/ 3327320 w 3435350"/>
              <a:gd name="T9" fmla="*/ 2070100 h 2070100"/>
              <a:gd name="T10" fmla="*/ 1154142 w 3435350"/>
              <a:gd name="T11" fmla="*/ 2070100 h 2070100"/>
              <a:gd name="T12" fmla="*/ 1017919 w 3435350"/>
              <a:gd name="T13" fmla="*/ 2070100 h 2070100"/>
              <a:gd name="T14" fmla="*/ 1009441 w 3435350"/>
              <a:gd name="T15" fmla="*/ 2027403 h 2070100"/>
              <a:gd name="T16" fmla="*/ 964504 w 3435350"/>
              <a:gd name="T17" fmla="*/ 1960432 h 2070100"/>
              <a:gd name="T18" fmla="*/ 78784 w 3435350"/>
              <a:gd name="T19" fmla="*/ 1074713 h 2070100"/>
              <a:gd name="T20" fmla="*/ 13278 w 3435350"/>
              <a:gd name="T21" fmla="*/ 1029775 h 2070100"/>
              <a:gd name="T22" fmla="*/ 0 w 3435350"/>
              <a:gd name="T23" fmla="*/ 1027145 h 2070100"/>
              <a:gd name="T24" fmla="*/ 0 w 3435350"/>
              <a:gd name="T25" fmla="*/ 992113 h 2070100"/>
              <a:gd name="T26" fmla="*/ 0 w 3435350"/>
              <a:gd name="T27" fmla="*/ 108193 h 2070100"/>
              <a:gd name="T28" fmla="*/ 108030 w 3435350"/>
              <a:gd name="T29" fmla="*/ 0 h 207010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3435350" h="2070100">
                <a:moveTo>
                  <a:pt x="108030" y="0"/>
                </a:moveTo>
                <a:cubicBezTo>
                  <a:pt x="3327320" y="0"/>
                  <a:pt x="3327320" y="0"/>
                  <a:pt x="3327320" y="0"/>
                </a:cubicBezTo>
                <a:cubicBezTo>
                  <a:pt x="3384936" y="0"/>
                  <a:pt x="3435350" y="46884"/>
                  <a:pt x="3435350" y="108193"/>
                </a:cubicBezTo>
                <a:lnTo>
                  <a:pt x="3435350" y="1961907"/>
                </a:lnTo>
                <a:cubicBezTo>
                  <a:pt x="3435350" y="2023216"/>
                  <a:pt x="3384936" y="2070100"/>
                  <a:pt x="3327320" y="2070100"/>
                </a:cubicBezTo>
                <a:cubicBezTo>
                  <a:pt x="2321292" y="2070100"/>
                  <a:pt x="1629648" y="2070100"/>
                  <a:pt x="1154142" y="2070100"/>
                </a:cubicBezTo>
                <a:lnTo>
                  <a:pt x="1017919" y="2070100"/>
                </a:lnTo>
                <a:lnTo>
                  <a:pt x="1009441" y="2027403"/>
                </a:lnTo>
                <a:cubicBezTo>
                  <a:pt x="999455" y="2003198"/>
                  <a:pt x="984476" y="1980404"/>
                  <a:pt x="964504" y="1960432"/>
                </a:cubicBezTo>
                <a:cubicBezTo>
                  <a:pt x="964504" y="1960432"/>
                  <a:pt x="964504" y="1960432"/>
                  <a:pt x="78784" y="1074713"/>
                </a:cubicBezTo>
                <a:cubicBezTo>
                  <a:pt x="59681" y="1054741"/>
                  <a:pt x="37321" y="1039761"/>
                  <a:pt x="13278" y="1029775"/>
                </a:cubicBezTo>
                <a:lnTo>
                  <a:pt x="0" y="1027145"/>
                </a:lnTo>
                <a:lnTo>
                  <a:pt x="0" y="992113"/>
                </a:lnTo>
                <a:cubicBezTo>
                  <a:pt x="0" y="108193"/>
                  <a:pt x="0" y="108193"/>
                  <a:pt x="0" y="108193"/>
                </a:cubicBezTo>
                <a:cubicBezTo>
                  <a:pt x="0" y="46884"/>
                  <a:pt x="46813" y="0"/>
                  <a:pt x="108030" y="0"/>
                </a:cubicBezTo>
                <a:close/>
              </a:path>
            </a:pathLst>
          </a:custGeom>
          <a:solidFill>
            <a:schemeClr val="bg1">
              <a:alpha val="7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848" name="任意多边形 9"/>
          <p:cNvSpPr>
            <a:spLocks/>
          </p:cNvSpPr>
          <p:nvPr/>
        </p:nvSpPr>
        <p:spPr bwMode="auto">
          <a:xfrm>
            <a:off x="2574925" y="5595938"/>
            <a:ext cx="3432175" cy="163512"/>
          </a:xfrm>
          <a:custGeom>
            <a:avLst/>
            <a:gdLst>
              <a:gd name="T0" fmla="*/ 0 w 3432175"/>
              <a:gd name="T1" fmla="*/ 0 h 164148"/>
              <a:gd name="T2" fmla="*/ 104442 w 3432175"/>
              <a:gd name="T3" fmla="*/ 104073 h 164148"/>
              <a:gd name="T4" fmla="*/ 3327733 w 3432175"/>
              <a:gd name="T5" fmla="*/ 104073 h 164148"/>
              <a:gd name="T6" fmla="*/ 3432175 w 3432175"/>
              <a:gd name="T7" fmla="*/ 0 h 164148"/>
              <a:gd name="T8" fmla="*/ 3432175 w 3432175"/>
              <a:gd name="T9" fmla="*/ 53825 h 164148"/>
              <a:gd name="T10" fmla="*/ 3327733 w 3432175"/>
              <a:gd name="T11" fmla="*/ 157897 h 164148"/>
              <a:gd name="T12" fmla="*/ 104442 w 3432175"/>
              <a:gd name="T13" fmla="*/ 157897 h 164148"/>
              <a:gd name="T14" fmla="*/ 0 w 3432175"/>
              <a:gd name="T15" fmla="*/ 53825 h 164148"/>
              <a:gd name="T16" fmla="*/ 0 w 3432175"/>
              <a:gd name="T17" fmla="*/ 0 h 16414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432175" h="164148">
                <a:moveTo>
                  <a:pt x="0" y="0"/>
                </a:moveTo>
                <a:cubicBezTo>
                  <a:pt x="0" y="61309"/>
                  <a:pt x="46819" y="108193"/>
                  <a:pt x="104442" y="108193"/>
                </a:cubicBezTo>
                <a:cubicBezTo>
                  <a:pt x="104442" y="108193"/>
                  <a:pt x="104442" y="108193"/>
                  <a:pt x="3327733" y="108193"/>
                </a:cubicBezTo>
                <a:cubicBezTo>
                  <a:pt x="3385356" y="108193"/>
                  <a:pt x="3432175" y="61309"/>
                  <a:pt x="3432175" y="0"/>
                </a:cubicBezTo>
                <a:lnTo>
                  <a:pt x="3432175" y="55955"/>
                </a:lnTo>
                <a:cubicBezTo>
                  <a:pt x="3432175" y="117264"/>
                  <a:pt x="3385356" y="164148"/>
                  <a:pt x="3327733" y="164148"/>
                </a:cubicBezTo>
                <a:cubicBezTo>
                  <a:pt x="104442" y="164148"/>
                  <a:pt x="104442" y="164148"/>
                  <a:pt x="104442" y="164148"/>
                </a:cubicBezTo>
                <a:cubicBezTo>
                  <a:pt x="46819" y="164148"/>
                  <a:pt x="0" y="117264"/>
                  <a:pt x="0" y="55955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849" name="任意多边形 10"/>
          <p:cNvSpPr>
            <a:spLocks/>
          </p:cNvSpPr>
          <p:nvPr/>
        </p:nvSpPr>
        <p:spPr bwMode="auto">
          <a:xfrm>
            <a:off x="6122988" y="5595938"/>
            <a:ext cx="3435350" cy="163512"/>
          </a:xfrm>
          <a:custGeom>
            <a:avLst/>
            <a:gdLst>
              <a:gd name="T0" fmla="*/ 0 w 3435350"/>
              <a:gd name="T1" fmla="*/ 0 h 164148"/>
              <a:gd name="T2" fmla="*/ 108030 w 3435350"/>
              <a:gd name="T3" fmla="*/ 104073 h 164148"/>
              <a:gd name="T4" fmla="*/ 3327320 w 3435350"/>
              <a:gd name="T5" fmla="*/ 104073 h 164148"/>
              <a:gd name="T6" fmla="*/ 3435350 w 3435350"/>
              <a:gd name="T7" fmla="*/ 0 h 164148"/>
              <a:gd name="T8" fmla="*/ 3435350 w 3435350"/>
              <a:gd name="T9" fmla="*/ 53825 h 164148"/>
              <a:gd name="T10" fmla="*/ 3327320 w 3435350"/>
              <a:gd name="T11" fmla="*/ 157897 h 164148"/>
              <a:gd name="T12" fmla="*/ 108030 w 3435350"/>
              <a:gd name="T13" fmla="*/ 157897 h 164148"/>
              <a:gd name="T14" fmla="*/ 0 w 3435350"/>
              <a:gd name="T15" fmla="*/ 53825 h 164148"/>
              <a:gd name="T16" fmla="*/ 0 w 3435350"/>
              <a:gd name="T17" fmla="*/ 0 h 16414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435350" h="164148">
                <a:moveTo>
                  <a:pt x="0" y="0"/>
                </a:moveTo>
                <a:cubicBezTo>
                  <a:pt x="0" y="61309"/>
                  <a:pt x="46813" y="108193"/>
                  <a:pt x="108030" y="108193"/>
                </a:cubicBezTo>
                <a:cubicBezTo>
                  <a:pt x="108030" y="108193"/>
                  <a:pt x="108030" y="108193"/>
                  <a:pt x="3327320" y="108193"/>
                </a:cubicBezTo>
                <a:cubicBezTo>
                  <a:pt x="3384936" y="108193"/>
                  <a:pt x="3435350" y="61309"/>
                  <a:pt x="3435350" y="0"/>
                </a:cubicBezTo>
                <a:lnTo>
                  <a:pt x="3435350" y="55955"/>
                </a:lnTo>
                <a:cubicBezTo>
                  <a:pt x="3435350" y="117264"/>
                  <a:pt x="3384936" y="164148"/>
                  <a:pt x="3327320" y="164148"/>
                </a:cubicBezTo>
                <a:cubicBezTo>
                  <a:pt x="108030" y="164148"/>
                  <a:pt x="108030" y="164148"/>
                  <a:pt x="108030" y="164148"/>
                </a:cubicBezTo>
                <a:cubicBezTo>
                  <a:pt x="46813" y="164148"/>
                  <a:pt x="0" y="117264"/>
                  <a:pt x="0" y="55955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850" name="TextBox 33"/>
          <p:cNvSpPr txBox="1">
            <a:spLocks noChangeArrowheads="1"/>
          </p:cNvSpPr>
          <p:nvPr/>
        </p:nvSpPr>
        <p:spPr bwMode="auto">
          <a:xfrm>
            <a:off x="6799263" y="2000250"/>
            <a:ext cx="595312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</a:t>
            </a:r>
            <a:endParaRPr kumimoji="0" lang="id-ID" alt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5851" name="Rectangle 34"/>
          <p:cNvSpPr>
            <a:spLocks noChangeArrowheads="1"/>
          </p:cNvSpPr>
          <p:nvPr/>
        </p:nvSpPr>
        <p:spPr bwMode="auto">
          <a:xfrm>
            <a:off x="6669088" y="2290763"/>
            <a:ext cx="27559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更多优质作品，请在淘宝搜索：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  <a:endParaRPr kumimoji="0" lang="id-ID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5852" name="TextBox 37"/>
          <p:cNvSpPr txBox="1">
            <a:spLocks noChangeArrowheads="1"/>
          </p:cNvSpPr>
          <p:nvPr/>
        </p:nvSpPr>
        <p:spPr bwMode="auto">
          <a:xfrm>
            <a:off x="4559300" y="2000250"/>
            <a:ext cx="59531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</a:t>
            </a:r>
            <a:endParaRPr kumimoji="0" lang="id-ID" alt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5853" name="Rectangle 38"/>
          <p:cNvSpPr>
            <a:spLocks noChangeArrowheads="1"/>
          </p:cNvSpPr>
          <p:nvPr/>
        </p:nvSpPr>
        <p:spPr bwMode="auto">
          <a:xfrm>
            <a:off x="2652713" y="2290763"/>
            <a:ext cx="27559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更多优质作品，请在淘宝搜索：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  <a:endParaRPr kumimoji="0" lang="id-ID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5854" name="任意多边形 15"/>
          <p:cNvSpPr>
            <a:spLocks/>
          </p:cNvSpPr>
          <p:nvPr/>
        </p:nvSpPr>
        <p:spPr bwMode="auto">
          <a:xfrm>
            <a:off x="7140575" y="3375025"/>
            <a:ext cx="2417763" cy="163513"/>
          </a:xfrm>
          <a:custGeom>
            <a:avLst/>
            <a:gdLst>
              <a:gd name="T0" fmla="*/ 2420751 w 2417431"/>
              <a:gd name="T1" fmla="*/ 0 h 164148"/>
              <a:gd name="T2" fmla="*/ 2420751 w 2417431"/>
              <a:gd name="T3" fmla="*/ 53828 h 164148"/>
              <a:gd name="T4" fmla="*/ 2312573 w 2417431"/>
              <a:gd name="T5" fmla="*/ 157907 h 164148"/>
              <a:gd name="T6" fmla="*/ 136413 w 2417431"/>
              <a:gd name="T7" fmla="*/ 157907 h 164148"/>
              <a:gd name="T8" fmla="*/ 1892 w 2417431"/>
              <a:gd name="T9" fmla="*/ 157907 h 164148"/>
              <a:gd name="T10" fmla="*/ 6511 w 2417431"/>
              <a:gd name="T11" fmla="*/ 135575 h 164148"/>
              <a:gd name="T12" fmla="*/ 0 w 2417431"/>
              <a:gd name="T13" fmla="*/ 104079 h 164148"/>
              <a:gd name="T14" fmla="*/ 136413 w 2417431"/>
              <a:gd name="T15" fmla="*/ 104079 h 164148"/>
              <a:gd name="T16" fmla="*/ 2312573 w 2417431"/>
              <a:gd name="T17" fmla="*/ 104079 h 164148"/>
              <a:gd name="T18" fmla="*/ 2420751 w 2417431"/>
              <a:gd name="T19" fmla="*/ 0 h 16414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417431" h="164148">
                <a:moveTo>
                  <a:pt x="2417431" y="0"/>
                </a:moveTo>
                <a:lnTo>
                  <a:pt x="2417431" y="55955"/>
                </a:lnTo>
                <a:cubicBezTo>
                  <a:pt x="2417431" y="117264"/>
                  <a:pt x="2367017" y="164148"/>
                  <a:pt x="2309401" y="164148"/>
                </a:cubicBezTo>
                <a:cubicBezTo>
                  <a:pt x="1303373" y="164148"/>
                  <a:pt x="611729" y="164148"/>
                  <a:pt x="136223" y="164148"/>
                </a:cubicBezTo>
                <a:lnTo>
                  <a:pt x="1892" y="164148"/>
                </a:lnTo>
                <a:lnTo>
                  <a:pt x="6501" y="140935"/>
                </a:lnTo>
                <a:lnTo>
                  <a:pt x="0" y="108193"/>
                </a:lnTo>
                <a:lnTo>
                  <a:pt x="136223" y="108193"/>
                </a:lnTo>
                <a:cubicBezTo>
                  <a:pt x="611729" y="108193"/>
                  <a:pt x="1303373" y="108193"/>
                  <a:pt x="2309401" y="108193"/>
                </a:cubicBezTo>
                <a:cubicBezTo>
                  <a:pt x="2367017" y="108193"/>
                  <a:pt x="2417431" y="61309"/>
                  <a:pt x="2417431" y="0"/>
                </a:cubicBezTo>
                <a:close/>
              </a:path>
            </a:pathLst>
          </a:cu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855" name="任意多边形 16"/>
          <p:cNvSpPr>
            <a:spLocks/>
          </p:cNvSpPr>
          <p:nvPr/>
        </p:nvSpPr>
        <p:spPr bwMode="auto">
          <a:xfrm>
            <a:off x="4967288" y="3349625"/>
            <a:ext cx="2182812" cy="1355725"/>
          </a:xfrm>
          <a:custGeom>
            <a:avLst/>
            <a:gdLst>
              <a:gd name="T0" fmla="*/ 13802 w 2182678"/>
              <a:gd name="T1" fmla="*/ 116256 h 1355631"/>
              <a:gd name="T2" fmla="*/ 3944 w 2182678"/>
              <a:gd name="T3" fmla="*/ 165886 h 1355631"/>
              <a:gd name="T4" fmla="*/ 63901 w 2182678"/>
              <a:gd name="T5" fmla="*/ 308392 h 1355631"/>
              <a:gd name="T6" fmla="*/ 950160 w 2182678"/>
              <a:gd name="T7" fmla="*/ 1194732 h 1355631"/>
              <a:gd name="T8" fmla="*/ 1235159 w 2182678"/>
              <a:gd name="T9" fmla="*/ 1194732 h 1355631"/>
              <a:gd name="T10" fmla="*/ 2121419 w 2182678"/>
              <a:gd name="T11" fmla="*/ 308392 h 1355631"/>
              <a:gd name="T12" fmla="*/ 2166386 w 2182678"/>
              <a:gd name="T13" fmla="*/ 241381 h 1355631"/>
              <a:gd name="T14" fmla="*/ 2181237 w 2182678"/>
              <a:gd name="T15" fmla="*/ 166588 h 1355631"/>
              <a:gd name="T16" fmla="*/ 2184018 w 2182678"/>
              <a:gd name="T17" fmla="*/ 217371 h 1355631"/>
              <a:gd name="T18" fmla="*/ 2122289 w 2182678"/>
              <a:gd name="T19" fmla="*/ 410275 h 1355631"/>
              <a:gd name="T20" fmla="*/ 1235517 w 2182678"/>
              <a:gd name="T21" fmla="*/ 1296615 h 1355631"/>
              <a:gd name="T22" fmla="*/ 950352 w 2182678"/>
              <a:gd name="T23" fmla="*/ 1296615 h 1355631"/>
              <a:gd name="T24" fmla="*/ 63580 w 2182678"/>
              <a:gd name="T25" fmla="*/ 410275 h 1355631"/>
              <a:gd name="T26" fmla="*/ 12722 w 2182678"/>
              <a:gd name="T27" fmla="*/ 118960 h 1355631"/>
              <a:gd name="T28" fmla="*/ 13802 w 2182678"/>
              <a:gd name="T29" fmla="*/ 116256 h 1355631"/>
              <a:gd name="T30" fmla="*/ 2169232 w 2182678"/>
              <a:gd name="T31" fmla="*/ 104737 h 1355631"/>
              <a:gd name="T32" fmla="*/ 2170215 w 2182678"/>
              <a:gd name="T33" fmla="*/ 107228 h 1355631"/>
              <a:gd name="T34" fmla="*/ 2180909 w 2182678"/>
              <a:gd name="T35" fmla="*/ 160590 h 1355631"/>
              <a:gd name="T36" fmla="*/ 2181132 w 2182678"/>
              <a:gd name="T37" fmla="*/ 164657 h 1355631"/>
              <a:gd name="T38" fmla="*/ 2169232 w 2182678"/>
              <a:gd name="T39" fmla="*/ 104737 h 1355631"/>
              <a:gd name="T40" fmla="*/ 2098046 w 2182678"/>
              <a:gd name="T41" fmla="*/ 0 h 1355631"/>
              <a:gd name="T42" fmla="*/ 2098603 w 2182678"/>
              <a:gd name="T43" fmla="*/ 491 h 1355631"/>
              <a:gd name="T44" fmla="*/ 2125764 w 2182678"/>
              <a:gd name="T45" fmla="*/ 24467 h 1355631"/>
              <a:gd name="T46" fmla="*/ 2151864 w 2182678"/>
              <a:gd name="T47" fmla="*/ 60714 h 1355631"/>
              <a:gd name="T48" fmla="*/ 2159566 w 2182678"/>
              <a:gd name="T49" fmla="*/ 80232 h 1355631"/>
              <a:gd name="T50" fmla="*/ 2121419 w 2182678"/>
              <a:gd name="T51" fmla="*/ 23383 h 1355631"/>
              <a:gd name="T52" fmla="*/ 2107569 w 2182678"/>
              <a:gd name="T53" fmla="*/ 9534 h 1355631"/>
              <a:gd name="T54" fmla="*/ 2098046 w 2182678"/>
              <a:gd name="T55" fmla="*/ 0 h 1355631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182678" h="1355631">
                <a:moveTo>
                  <a:pt x="13792" y="116176"/>
                </a:moveTo>
                <a:lnTo>
                  <a:pt x="3944" y="165773"/>
                </a:lnTo>
                <a:cubicBezTo>
                  <a:pt x="3944" y="217005"/>
                  <a:pt x="23917" y="268238"/>
                  <a:pt x="63861" y="308182"/>
                </a:cubicBezTo>
                <a:cubicBezTo>
                  <a:pt x="63861" y="308182"/>
                  <a:pt x="63861" y="308182"/>
                  <a:pt x="949580" y="1193902"/>
                </a:cubicBezTo>
                <a:cubicBezTo>
                  <a:pt x="1029468" y="1273790"/>
                  <a:pt x="1157984" y="1273790"/>
                  <a:pt x="1234399" y="1193902"/>
                </a:cubicBezTo>
                <a:lnTo>
                  <a:pt x="2120119" y="308182"/>
                </a:lnTo>
                <a:cubicBezTo>
                  <a:pt x="2140091" y="288210"/>
                  <a:pt x="2155070" y="265416"/>
                  <a:pt x="2165056" y="241211"/>
                </a:cubicBezTo>
                <a:lnTo>
                  <a:pt x="2179897" y="166468"/>
                </a:lnTo>
                <a:lnTo>
                  <a:pt x="2182678" y="217221"/>
                </a:lnTo>
                <a:cubicBezTo>
                  <a:pt x="2181809" y="293636"/>
                  <a:pt x="2160957" y="370051"/>
                  <a:pt x="2120989" y="409995"/>
                </a:cubicBezTo>
                <a:lnTo>
                  <a:pt x="1234757" y="1295715"/>
                </a:lnTo>
                <a:cubicBezTo>
                  <a:pt x="1158297" y="1375603"/>
                  <a:pt x="1029707" y="1375603"/>
                  <a:pt x="949772" y="1295715"/>
                </a:cubicBezTo>
                <a:cubicBezTo>
                  <a:pt x="63540" y="409995"/>
                  <a:pt x="63540" y="409995"/>
                  <a:pt x="63540" y="409995"/>
                </a:cubicBezTo>
                <a:cubicBezTo>
                  <a:pt x="3589" y="350079"/>
                  <a:pt x="-15309" y="215919"/>
                  <a:pt x="12712" y="118880"/>
                </a:cubicBezTo>
                <a:lnTo>
                  <a:pt x="13792" y="116176"/>
                </a:lnTo>
                <a:close/>
                <a:moveTo>
                  <a:pt x="2167902" y="104667"/>
                </a:moveTo>
                <a:lnTo>
                  <a:pt x="2168885" y="107158"/>
                </a:lnTo>
                <a:cubicBezTo>
                  <a:pt x="2173718" y="123982"/>
                  <a:pt x="2177275" y="141946"/>
                  <a:pt x="2179569" y="160480"/>
                </a:cubicBezTo>
                <a:lnTo>
                  <a:pt x="2179792" y="164547"/>
                </a:lnTo>
                <a:lnTo>
                  <a:pt x="2167902" y="104667"/>
                </a:lnTo>
                <a:close/>
                <a:moveTo>
                  <a:pt x="2096756" y="0"/>
                </a:moveTo>
                <a:lnTo>
                  <a:pt x="2097313" y="491"/>
                </a:lnTo>
                <a:cubicBezTo>
                  <a:pt x="2124464" y="24447"/>
                  <a:pt x="2124464" y="24447"/>
                  <a:pt x="2124464" y="24447"/>
                </a:cubicBezTo>
                <a:cubicBezTo>
                  <a:pt x="2134456" y="34433"/>
                  <a:pt x="2143145" y="46699"/>
                  <a:pt x="2150544" y="60674"/>
                </a:cubicBezTo>
                <a:lnTo>
                  <a:pt x="2158237" y="80172"/>
                </a:lnTo>
                <a:lnTo>
                  <a:pt x="2120119" y="23363"/>
                </a:lnTo>
                <a:cubicBezTo>
                  <a:pt x="2120119" y="23363"/>
                  <a:pt x="2120119" y="23363"/>
                  <a:pt x="2106279" y="9524"/>
                </a:cubicBezTo>
                <a:lnTo>
                  <a:pt x="2096756" y="0"/>
                </a:lnTo>
                <a:close/>
              </a:path>
            </a:pathLst>
          </a:cu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856" name="TextBox 31"/>
          <p:cNvSpPr>
            <a:spLocks noChangeArrowheads="1"/>
          </p:cNvSpPr>
          <p:nvPr/>
        </p:nvSpPr>
        <p:spPr bwMode="auto">
          <a:xfrm>
            <a:off x="5478463" y="3505200"/>
            <a:ext cx="1139825" cy="407988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添加标题</a:t>
            </a:r>
            <a:endParaRPr kumimoji="0" lang="id-ID" altLang="en-US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5857" name="Freeform 5"/>
          <p:cNvSpPr>
            <a:spLocks noEditPoints="1"/>
          </p:cNvSpPr>
          <p:nvPr/>
        </p:nvSpPr>
        <p:spPr bwMode="auto">
          <a:xfrm>
            <a:off x="5843588" y="2952750"/>
            <a:ext cx="409575" cy="409575"/>
          </a:xfrm>
          <a:custGeom>
            <a:avLst/>
            <a:gdLst>
              <a:gd name="T0" fmla="*/ 2147483646 w 128"/>
              <a:gd name="T1" fmla="*/ 2147483646 h 128"/>
              <a:gd name="T2" fmla="*/ 2147483646 w 128"/>
              <a:gd name="T3" fmla="*/ 2147483646 h 128"/>
              <a:gd name="T4" fmla="*/ 2147483646 w 128"/>
              <a:gd name="T5" fmla="*/ 0 h 128"/>
              <a:gd name="T6" fmla="*/ 2147483646 w 128"/>
              <a:gd name="T7" fmla="*/ 2147483646 h 128"/>
              <a:gd name="T8" fmla="*/ 2147483646 w 128"/>
              <a:gd name="T9" fmla="*/ 2147483646 h 128"/>
              <a:gd name="T10" fmla="*/ 0 w 128"/>
              <a:gd name="T11" fmla="*/ 2147483646 h 128"/>
              <a:gd name="T12" fmla="*/ 2147483646 w 128"/>
              <a:gd name="T13" fmla="*/ 2147483646 h 128"/>
              <a:gd name="T14" fmla="*/ 2147483646 w 128"/>
              <a:gd name="T15" fmla="*/ 2147483646 h 128"/>
              <a:gd name="T16" fmla="*/ 2147483646 w 128"/>
              <a:gd name="T17" fmla="*/ 2147483646 h 128"/>
              <a:gd name="T18" fmla="*/ 2147483646 w 128"/>
              <a:gd name="T19" fmla="*/ 2147483646 h 128"/>
              <a:gd name="T20" fmla="*/ 2147483646 w 128"/>
              <a:gd name="T21" fmla="*/ 2147483646 h 128"/>
              <a:gd name="T22" fmla="*/ 2147483646 w 128"/>
              <a:gd name="T23" fmla="*/ 2147483646 h 128"/>
              <a:gd name="T24" fmla="*/ 2147483646 w 128"/>
              <a:gd name="T25" fmla="*/ 2147483646 h 128"/>
              <a:gd name="T26" fmla="*/ 2147483646 w 128"/>
              <a:gd name="T27" fmla="*/ 2147483646 h 128"/>
              <a:gd name="T28" fmla="*/ 2147483646 w 128"/>
              <a:gd name="T29" fmla="*/ 2147483646 h 128"/>
              <a:gd name="T30" fmla="*/ 2147483646 w 128"/>
              <a:gd name="T31" fmla="*/ 2147483646 h 128"/>
              <a:gd name="T32" fmla="*/ 2147483646 w 128"/>
              <a:gd name="T33" fmla="*/ 2147483646 h 128"/>
              <a:gd name="T34" fmla="*/ 2147483646 w 128"/>
              <a:gd name="T35" fmla="*/ 2147483646 h 128"/>
              <a:gd name="T36" fmla="*/ 2147483646 w 128"/>
              <a:gd name="T37" fmla="*/ 2147483646 h 128"/>
              <a:gd name="T38" fmla="*/ 2147483646 w 128"/>
              <a:gd name="T39" fmla="*/ 2147483646 h 128"/>
              <a:gd name="T40" fmla="*/ 2147483646 w 128"/>
              <a:gd name="T41" fmla="*/ 2147483646 h 128"/>
              <a:gd name="T42" fmla="*/ 2147483646 w 128"/>
              <a:gd name="T43" fmla="*/ 2147483646 h 128"/>
              <a:gd name="T44" fmla="*/ 2147483646 w 128"/>
              <a:gd name="T45" fmla="*/ 2147483646 h 128"/>
              <a:gd name="T46" fmla="*/ 2147483646 w 128"/>
              <a:gd name="T47" fmla="*/ 2147483646 h 128"/>
              <a:gd name="T48" fmla="*/ 2147483646 w 128"/>
              <a:gd name="T49" fmla="*/ 2147483646 h 128"/>
              <a:gd name="T50" fmla="*/ 2147483646 w 128"/>
              <a:gd name="T51" fmla="*/ 2147483646 h 128"/>
              <a:gd name="T52" fmla="*/ 2147483646 w 128"/>
              <a:gd name="T53" fmla="*/ 2147483646 h 128"/>
              <a:gd name="T54" fmla="*/ 2147483646 w 128"/>
              <a:gd name="T55" fmla="*/ 2147483646 h 128"/>
              <a:gd name="T56" fmla="*/ 2147483646 w 128"/>
              <a:gd name="T57" fmla="*/ 2147483646 h 128"/>
              <a:gd name="T58" fmla="*/ 2147483646 w 128"/>
              <a:gd name="T59" fmla="*/ 2147483646 h 128"/>
              <a:gd name="T60" fmla="*/ 2147483646 w 128"/>
              <a:gd name="T61" fmla="*/ 2147483646 h 128"/>
              <a:gd name="T62" fmla="*/ 2147483646 w 128"/>
              <a:gd name="T63" fmla="*/ 2147483646 h 128"/>
              <a:gd name="T64" fmla="*/ 2147483646 w 128"/>
              <a:gd name="T65" fmla="*/ 2147483646 h 128"/>
              <a:gd name="T66" fmla="*/ 2147483646 w 128"/>
              <a:gd name="T67" fmla="*/ 2147483646 h 128"/>
              <a:gd name="T68" fmla="*/ 2147483646 w 128"/>
              <a:gd name="T69" fmla="*/ 2147483646 h 128"/>
              <a:gd name="T70" fmla="*/ 2147483646 w 128"/>
              <a:gd name="T71" fmla="*/ 2147483646 h 128"/>
              <a:gd name="T72" fmla="*/ 2147483646 w 128"/>
              <a:gd name="T73" fmla="*/ 2147483646 h 128"/>
              <a:gd name="T74" fmla="*/ 2147483646 w 128"/>
              <a:gd name="T75" fmla="*/ 2147483646 h 128"/>
              <a:gd name="T76" fmla="*/ 2147483646 w 128"/>
              <a:gd name="T77" fmla="*/ 2147483646 h 128"/>
              <a:gd name="T78" fmla="*/ 2147483646 w 128"/>
              <a:gd name="T79" fmla="*/ 2147483646 h 128"/>
              <a:gd name="T80" fmla="*/ 2147483646 w 128"/>
              <a:gd name="T81" fmla="*/ 2147483646 h 128"/>
              <a:gd name="T82" fmla="*/ 2147483646 w 128"/>
              <a:gd name="T83" fmla="*/ 2147483646 h 128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128" h="128">
                <a:moveTo>
                  <a:pt x="126" y="45"/>
                </a:moveTo>
                <a:cubicBezTo>
                  <a:pt x="114" y="29"/>
                  <a:pt x="114" y="29"/>
                  <a:pt x="114" y="29"/>
                </a:cubicBezTo>
                <a:cubicBezTo>
                  <a:pt x="113" y="28"/>
                  <a:pt x="113" y="28"/>
                  <a:pt x="112" y="27"/>
                </a:cubicBezTo>
                <a:cubicBezTo>
                  <a:pt x="112" y="8"/>
                  <a:pt x="112" y="8"/>
                  <a:pt x="112" y="8"/>
                </a:cubicBezTo>
                <a:cubicBezTo>
                  <a:pt x="112" y="4"/>
                  <a:pt x="108" y="0"/>
                  <a:pt x="10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0" y="0"/>
                  <a:pt x="16" y="4"/>
                  <a:pt x="16" y="8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8"/>
                  <a:pt x="15" y="28"/>
                  <a:pt x="14" y="29"/>
                </a:cubicBezTo>
                <a:cubicBezTo>
                  <a:pt x="2" y="45"/>
                  <a:pt x="2" y="45"/>
                  <a:pt x="2" y="45"/>
                </a:cubicBezTo>
                <a:cubicBezTo>
                  <a:pt x="1" y="47"/>
                  <a:pt x="0" y="49"/>
                  <a:pt x="0" y="52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3"/>
                  <a:pt x="5" y="68"/>
                  <a:pt x="12" y="68"/>
                </a:cubicBezTo>
                <a:cubicBezTo>
                  <a:pt x="12" y="68"/>
                  <a:pt x="12" y="68"/>
                  <a:pt x="12" y="68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12" y="124"/>
                  <a:pt x="16" y="128"/>
                  <a:pt x="20" y="128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12" y="128"/>
                  <a:pt x="116" y="124"/>
                  <a:pt x="116" y="120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23" y="68"/>
                  <a:pt x="128" y="63"/>
                  <a:pt x="128" y="56"/>
                </a:cubicBezTo>
                <a:cubicBezTo>
                  <a:pt x="128" y="52"/>
                  <a:pt x="128" y="52"/>
                  <a:pt x="128" y="52"/>
                </a:cubicBezTo>
                <a:cubicBezTo>
                  <a:pt x="128" y="49"/>
                  <a:pt x="127" y="47"/>
                  <a:pt x="126" y="45"/>
                </a:cubicBezTo>
                <a:close/>
                <a:moveTo>
                  <a:pt x="104" y="8"/>
                </a:moveTo>
                <a:cubicBezTo>
                  <a:pt x="104" y="24"/>
                  <a:pt x="104" y="24"/>
                  <a:pt x="10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8"/>
                  <a:pt x="24" y="8"/>
                  <a:pt x="24" y="8"/>
                </a:cubicBezTo>
                <a:lnTo>
                  <a:pt x="104" y="8"/>
                </a:lnTo>
                <a:close/>
                <a:moveTo>
                  <a:pt x="41" y="60"/>
                </a:moveTo>
                <a:cubicBezTo>
                  <a:pt x="24" y="60"/>
                  <a:pt x="24" y="60"/>
                  <a:pt x="24" y="60"/>
                </a:cubicBezTo>
                <a:cubicBezTo>
                  <a:pt x="40" y="32"/>
                  <a:pt x="40" y="32"/>
                  <a:pt x="40" y="32"/>
                </a:cubicBezTo>
                <a:cubicBezTo>
                  <a:pt x="49" y="32"/>
                  <a:pt x="49" y="32"/>
                  <a:pt x="49" y="32"/>
                </a:cubicBezTo>
                <a:lnTo>
                  <a:pt x="41" y="60"/>
                </a:lnTo>
                <a:close/>
                <a:moveTo>
                  <a:pt x="53" y="32"/>
                </a:moveTo>
                <a:cubicBezTo>
                  <a:pt x="62" y="32"/>
                  <a:pt x="62" y="32"/>
                  <a:pt x="62" y="32"/>
                </a:cubicBezTo>
                <a:cubicBezTo>
                  <a:pt x="62" y="60"/>
                  <a:pt x="62" y="60"/>
                  <a:pt x="62" y="60"/>
                </a:cubicBezTo>
                <a:cubicBezTo>
                  <a:pt x="45" y="60"/>
                  <a:pt x="45" y="60"/>
                  <a:pt x="45" y="60"/>
                </a:cubicBezTo>
                <a:lnTo>
                  <a:pt x="53" y="32"/>
                </a:lnTo>
                <a:close/>
                <a:moveTo>
                  <a:pt x="66" y="32"/>
                </a:moveTo>
                <a:cubicBezTo>
                  <a:pt x="75" y="32"/>
                  <a:pt x="75" y="32"/>
                  <a:pt x="75" y="32"/>
                </a:cubicBezTo>
                <a:cubicBezTo>
                  <a:pt x="83" y="60"/>
                  <a:pt x="83" y="60"/>
                  <a:pt x="83" y="60"/>
                </a:cubicBezTo>
                <a:cubicBezTo>
                  <a:pt x="66" y="60"/>
                  <a:pt x="66" y="60"/>
                  <a:pt x="66" y="60"/>
                </a:cubicBezTo>
                <a:lnTo>
                  <a:pt x="66" y="32"/>
                </a:lnTo>
                <a:close/>
                <a:moveTo>
                  <a:pt x="79" y="32"/>
                </a:moveTo>
                <a:cubicBezTo>
                  <a:pt x="88" y="32"/>
                  <a:pt x="88" y="32"/>
                  <a:pt x="88" y="32"/>
                </a:cubicBezTo>
                <a:cubicBezTo>
                  <a:pt x="104" y="60"/>
                  <a:pt x="104" y="60"/>
                  <a:pt x="104" y="60"/>
                </a:cubicBezTo>
                <a:cubicBezTo>
                  <a:pt x="87" y="60"/>
                  <a:pt x="87" y="60"/>
                  <a:pt x="87" y="60"/>
                </a:cubicBezTo>
                <a:lnTo>
                  <a:pt x="79" y="32"/>
                </a:lnTo>
                <a:close/>
                <a:moveTo>
                  <a:pt x="8" y="56"/>
                </a:moveTo>
                <a:cubicBezTo>
                  <a:pt x="8" y="52"/>
                  <a:pt x="8" y="52"/>
                  <a:pt x="8" y="52"/>
                </a:cubicBezTo>
                <a:cubicBezTo>
                  <a:pt x="8" y="51"/>
                  <a:pt x="8" y="50"/>
                  <a:pt x="9" y="50"/>
                </a:cubicBezTo>
                <a:cubicBezTo>
                  <a:pt x="21" y="34"/>
                  <a:pt x="21" y="34"/>
                  <a:pt x="21" y="34"/>
                </a:cubicBezTo>
                <a:cubicBezTo>
                  <a:pt x="22" y="33"/>
                  <a:pt x="23" y="32"/>
                  <a:pt x="24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19" y="60"/>
                  <a:pt x="19" y="60"/>
                  <a:pt x="19" y="60"/>
                </a:cubicBezTo>
                <a:cubicBezTo>
                  <a:pt x="12" y="60"/>
                  <a:pt x="12" y="60"/>
                  <a:pt x="12" y="60"/>
                </a:cubicBezTo>
                <a:cubicBezTo>
                  <a:pt x="10" y="60"/>
                  <a:pt x="8" y="58"/>
                  <a:pt x="8" y="56"/>
                </a:cubicBezTo>
                <a:close/>
                <a:moveTo>
                  <a:pt x="80" y="120"/>
                </a:moveTo>
                <a:cubicBezTo>
                  <a:pt x="50" y="120"/>
                  <a:pt x="50" y="120"/>
                  <a:pt x="50" y="120"/>
                </a:cubicBezTo>
                <a:cubicBezTo>
                  <a:pt x="50" y="80"/>
                  <a:pt x="50" y="80"/>
                  <a:pt x="50" y="80"/>
                </a:cubicBezTo>
                <a:cubicBezTo>
                  <a:pt x="80" y="80"/>
                  <a:pt x="80" y="80"/>
                  <a:pt x="80" y="80"/>
                </a:cubicBezTo>
                <a:lnTo>
                  <a:pt x="80" y="120"/>
                </a:lnTo>
                <a:close/>
                <a:moveTo>
                  <a:pt x="108" y="120"/>
                </a:moveTo>
                <a:cubicBezTo>
                  <a:pt x="84" y="120"/>
                  <a:pt x="84" y="120"/>
                  <a:pt x="84" y="120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78"/>
                  <a:pt x="82" y="76"/>
                  <a:pt x="80" y="76"/>
                </a:cubicBezTo>
                <a:cubicBezTo>
                  <a:pt x="50" y="76"/>
                  <a:pt x="50" y="76"/>
                  <a:pt x="50" y="76"/>
                </a:cubicBezTo>
                <a:cubicBezTo>
                  <a:pt x="48" y="76"/>
                  <a:pt x="46" y="78"/>
                  <a:pt x="46" y="80"/>
                </a:cubicBezTo>
                <a:cubicBezTo>
                  <a:pt x="46" y="120"/>
                  <a:pt x="46" y="120"/>
                  <a:pt x="46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20" y="68"/>
                  <a:pt x="20" y="68"/>
                  <a:pt x="20" y="68"/>
                </a:cubicBezTo>
                <a:cubicBezTo>
                  <a:pt x="108" y="68"/>
                  <a:pt x="108" y="68"/>
                  <a:pt x="108" y="68"/>
                </a:cubicBezTo>
                <a:lnTo>
                  <a:pt x="108" y="120"/>
                </a:lnTo>
                <a:close/>
                <a:moveTo>
                  <a:pt x="120" y="56"/>
                </a:moveTo>
                <a:cubicBezTo>
                  <a:pt x="120" y="58"/>
                  <a:pt x="118" y="60"/>
                  <a:pt x="116" y="60"/>
                </a:cubicBezTo>
                <a:cubicBezTo>
                  <a:pt x="109" y="60"/>
                  <a:pt x="109" y="60"/>
                  <a:pt x="109" y="60"/>
                </a:cubicBezTo>
                <a:cubicBezTo>
                  <a:pt x="93" y="32"/>
                  <a:pt x="93" y="32"/>
                  <a:pt x="93" y="3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5" y="32"/>
                  <a:pt x="106" y="33"/>
                  <a:pt x="107" y="34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20" y="50"/>
                  <a:pt x="120" y="51"/>
                  <a:pt x="120" y="52"/>
                </a:cubicBezTo>
                <a:lnTo>
                  <a:pt x="120" y="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858" name="Freeform 14"/>
          <p:cNvSpPr>
            <a:spLocks/>
          </p:cNvSpPr>
          <p:nvPr/>
        </p:nvSpPr>
        <p:spPr bwMode="auto">
          <a:xfrm>
            <a:off x="4951413" y="2408238"/>
            <a:ext cx="2216150" cy="2216150"/>
          </a:xfrm>
          <a:custGeom>
            <a:avLst/>
            <a:gdLst>
              <a:gd name="T0" fmla="*/ 2147483646 w 638"/>
              <a:gd name="T1" fmla="*/ 2147483646 h 638"/>
              <a:gd name="T2" fmla="*/ 2147483646 w 638"/>
              <a:gd name="T3" fmla="*/ 2147483646 h 638"/>
              <a:gd name="T4" fmla="*/ 2147483646 w 638"/>
              <a:gd name="T5" fmla="*/ 2147483646 h 638"/>
              <a:gd name="T6" fmla="*/ 2147483646 w 638"/>
              <a:gd name="T7" fmla="*/ 2147483646 h 638"/>
              <a:gd name="T8" fmla="*/ 2147483646 w 638"/>
              <a:gd name="T9" fmla="*/ 2147483646 h 638"/>
              <a:gd name="T10" fmla="*/ 2147483646 w 638"/>
              <a:gd name="T11" fmla="*/ 2147483646 h 638"/>
              <a:gd name="T12" fmla="*/ 2147483646 w 638"/>
              <a:gd name="T13" fmla="*/ 2147483646 h 638"/>
              <a:gd name="T14" fmla="*/ 2147483646 w 638"/>
              <a:gd name="T15" fmla="*/ 2147483646 h 638"/>
              <a:gd name="T16" fmla="*/ 2147483646 w 638"/>
              <a:gd name="T17" fmla="*/ 2147483646 h 63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638" h="638">
                <a:moveTo>
                  <a:pt x="360" y="615"/>
                </a:moveTo>
                <a:cubicBezTo>
                  <a:pt x="338" y="638"/>
                  <a:pt x="301" y="638"/>
                  <a:pt x="278" y="615"/>
                </a:cubicBezTo>
                <a:cubicBezTo>
                  <a:pt x="23" y="360"/>
                  <a:pt x="23" y="360"/>
                  <a:pt x="23" y="360"/>
                </a:cubicBezTo>
                <a:cubicBezTo>
                  <a:pt x="0" y="337"/>
                  <a:pt x="0" y="301"/>
                  <a:pt x="23" y="278"/>
                </a:cubicBezTo>
                <a:cubicBezTo>
                  <a:pt x="278" y="23"/>
                  <a:pt x="278" y="23"/>
                  <a:pt x="278" y="23"/>
                </a:cubicBezTo>
                <a:cubicBezTo>
                  <a:pt x="301" y="0"/>
                  <a:pt x="338" y="0"/>
                  <a:pt x="360" y="23"/>
                </a:cubicBezTo>
                <a:cubicBezTo>
                  <a:pt x="615" y="278"/>
                  <a:pt x="615" y="278"/>
                  <a:pt x="615" y="278"/>
                </a:cubicBezTo>
                <a:cubicBezTo>
                  <a:pt x="638" y="301"/>
                  <a:pt x="638" y="337"/>
                  <a:pt x="615" y="360"/>
                </a:cubicBezTo>
                <a:lnTo>
                  <a:pt x="360" y="615"/>
                </a:lnTo>
                <a:close/>
              </a:path>
            </a:pathLst>
          </a:custGeom>
          <a:solidFill>
            <a:schemeClr val="bg1">
              <a:alpha val="5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859" name="任意多边形 20"/>
          <p:cNvSpPr>
            <a:spLocks/>
          </p:cNvSpPr>
          <p:nvPr/>
        </p:nvSpPr>
        <p:spPr bwMode="auto">
          <a:xfrm>
            <a:off x="2574925" y="3633788"/>
            <a:ext cx="3432175" cy="2070100"/>
          </a:xfrm>
          <a:custGeom>
            <a:avLst/>
            <a:gdLst>
              <a:gd name="T0" fmla="*/ 3342028 w 3432175"/>
              <a:gd name="T1" fmla="*/ 910646 h 2070100"/>
              <a:gd name="T2" fmla="*/ 3409488 w 3432175"/>
              <a:gd name="T3" fmla="*/ 955583 h 2070100"/>
              <a:gd name="T4" fmla="*/ 3411185 w 3432175"/>
              <a:gd name="T5" fmla="*/ 955917 h 2070100"/>
              <a:gd name="T6" fmla="*/ 3409488 w 3432175"/>
              <a:gd name="T7" fmla="*/ 955583 h 2070100"/>
              <a:gd name="T8" fmla="*/ 3342028 w 3432175"/>
              <a:gd name="T9" fmla="*/ 910646 h 2070100"/>
              <a:gd name="T10" fmla="*/ 2439584 w 3432175"/>
              <a:gd name="T11" fmla="*/ 0 h 2070100"/>
              <a:gd name="T12" fmla="*/ 2439584 w 3432175"/>
              <a:gd name="T13" fmla="*/ 0 h 2070100"/>
              <a:gd name="T14" fmla="*/ 2456309 w 3432175"/>
              <a:gd name="T15" fmla="*/ 24926 h 2070100"/>
              <a:gd name="T16" fmla="*/ 2439584 w 3432175"/>
              <a:gd name="T17" fmla="*/ 0 h 2070100"/>
              <a:gd name="T18" fmla="*/ 104442 w 3432175"/>
              <a:gd name="T19" fmla="*/ 0 h 2070100"/>
              <a:gd name="T20" fmla="*/ 2225842 w 3432175"/>
              <a:gd name="T21" fmla="*/ 0 h 2070100"/>
              <a:gd name="T22" fmla="*/ 2398980 w 3432175"/>
              <a:gd name="T23" fmla="*/ 0 h 2070100"/>
              <a:gd name="T24" fmla="*/ 2418814 w 3432175"/>
              <a:gd name="T25" fmla="*/ 69622 h 2070100"/>
              <a:gd name="T26" fmla="*/ 2455988 w 3432175"/>
              <a:gd name="T27" fmla="*/ 126739 h 2070100"/>
              <a:gd name="T28" fmla="*/ 3342220 w 3432175"/>
              <a:gd name="T29" fmla="*/ 1012459 h 2070100"/>
              <a:gd name="T30" fmla="*/ 3409720 w 3432175"/>
              <a:gd name="T31" fmla="*/ 1057396 h 2070100"/>
              <a:gd name="T32" fmla="*/ 3432175 w 3432175"/>
              <a:gd name="T33" fmla="*/ 1061805 h 2070100"/>
              <a:gd name="T34" fmla="*/ 3432175 w 3432175"/>
              <a:gd name="T35" fmla="*/ 1961907 h 2070100"/>
              <a:gd name="T36" fmla="*/ 3327733 w 3432175"/>
              <a:gd name="T37" fmla="*/ 2070100 h 2070100"/>
              <a:gd name="T38" fmla="*/ 104442 w 3432175"/>
              <a:gd name="T39" fmla="*/ 2070100 h 2070100"/>
              <a:gd name="T40" fmla="*/ 0 w 3432175"/>
              <a:gd name="T41" fmla="*/ 1961907 h 2070100"/>
              <a:gd name="T42" fmla="*/ 0 w 3432175"/>
              <a:gd name="T43" fmla="*/ 108194 h 2070100"/>
              <a:gd name="T44" fmla="*/ 104442 w 3432175"/>
              <a:gd name="T45" fmla="*/ 0 h 207010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432175" h="2070100">
                <a:moveTo>
                  <a:pt x="3342028" y="910646"/>
                </a:moveTo>
                <a:cubicBezTo>
                  <a:pt x="3362000" y="930618"/>
                  <a:pt x="3385012" y="945597"/>
                  <a:pt x="3409488" y="955583"/>
                </a:cubicBezTo>
                <a:lnTo>
                  <a:pt x="3411185" y="955917"/>
                </a:lnTo>
                <a:lnTo>
                  <a:pt x="3409488" y="955583"/>
                </a:lnTo>
                <a:cubicBezTo>
                  <a:pt x="3385011" y="945597"/>
                  <a:pt x="3362000" y="930618"/>
                  <a:pt x="3342028" y="910646"/>
                </a:cubicBezTo>
                <a:close/>
                <a:moveTo>
                  <a:pt x="2439584" y="0"/>
                </a:moveTo>
                <a:lnTo>
                  <a:pt x="2439584" y="0"/>
                </a:lnTo>
                <a:lnTo>
                  <a:pt x="2456309" y="24926"/>
                </a:lnTo>
                <a:lnTo>
                  <a:pt x="2439584" y="0"/>
                </a:lnTo>
                <a:close/>
                <a:moveTo>
                  <a:pt x="104442" y="0"/>
                </a:moveTo>
                <a:cubicBezTo>
                  <a:pt x="1073947" y="0"/>
                  <a:pt x="1751845" y="0"/>
                  <a:pt x="2225842" y="0"/>
                </a:cubicBezTo>
                <a:lnTo>
                  <a:pt x="2398980" y="0"/>
                </a:lnTo>
                <a:lnTo>
                  <a:pt x="2418814" y="69622"/>
                </a:lnTo>
                <a:cubicBezTo>
                  <a:pt x="2428579" y="92141"/>
                  <a:pt x="2441001" y="111760"/>
                  <a:pt x="2455988" y="126739"/>
                </a:cubicBezTo>
                <a:cubicBezTo>
                  <a:pt x="2455988" y="126739"/>
                  <a:pt x="2455988" y="126739"/>
                  <a:pt x="3342220" y="1012459"/>
                </a:cubicBezTo>
                <a:cubicBezTo>
                  <a:pt x="3362204" y="1032431"/>
                  <a:pt x="3385229" y="1047410"/>
                  <a:pt x="3409720" y="1057396"/>
                </a:cubicBezTo>
                <a:lnTo>
                  <a:pt x="3432175" y="1061805"/>
                </a:lnTo>
                <a:lnTo>
                  <a:pt x="3432175" y="1961907"/>
                </a:lnTo>
                <a:cubicBezTo>
                  <a:pt x="3432175" y="2023216"/>
                  <a:pt x="3385356" y="2070100"/>
                  <a:pt x="3327733" y="2070100"/>
                </a:cubicBezTo>
                <a:cubicBezTo>
                  <a:pt x="104442" y="2070100"/>
                  <a:pt x="104442" y="2070100"/>
                  <a:pt x="104442" y="2070100"/>
                </a:cubicBezTo>
                <a:cubicBezTo>
                  <a:pt x="46819" y="2070100"/>
                  <a:pt x="0" y="2023216"/>
                  <a:pt x="0" y="1961907"/>
                </a:cubicBezTo>
                <a:cubicBezTo>
                  <a:pt x="0" y="108194"/>
                  <a:pt x="0" y="108194"/>
                  <a:pt x="0" y="108194"/>
                </a:cubicBezTo>
                <a:cubicBezTo>
                  <a:pt x="0" y="46884"/>
                  <a:pt x="46819" y="0"/>
                  <a:pt x="104442" y="0"/>
                </a:cubicBezTo>
                <a:close/>
              </a:path>
            </a:pathLst>
          </a:custGeom>
          <a:solidFill>
            <a:schemeClr val="bg1">
              <a:alpha val="7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860" name="任意多边形 21"/>
          <p:cNvSpPr>
            <a:spLocks/>
          </p:cNvSpPr>
          <p:nvPr/>
        </p:nvSpPr>
        <p:spPr bwMode="auto">
          <a:xfrm>
            <a:off x="6122988" y="3633788"/>
            <a:ext cx="3435350" cy="2070100"/>
          </a:xfrm>
          <a:custGeom>
            <a:avLst/>
            <a:gdLst>
              <a:gd name="T0" fmla="*/ 1017354 w 3435350"/>
              <a:gd name="T1" fmla="*/ 0 h 2070100"/>
              <a:gd name="T2" fmla="*/ 1170647 w 3435350"/>
              <a:gd name="T3" fmla="*/ 0 h 2070100"/>
              <a:gd name="T4" fmla="*/ 3327320 w 3435350"/>
              <a:gd name="T5" fmla="*/ 0 h 2070100"/>
              <a:gd name="T6" fmla="*/ 3435350 w 3435350"/>
              <a:gd name="T7" fmla="*/ 108194 h 2070100"/>
              <a:gd name="T8" fmla="*/ 3435350 w 3435350"/>
              <a:gd name="T9" fmla="*/ 1961907 h 2070100"/>
              <a:gd name="T10" fmla="*/ 3327320 w 3435350"/>
              <a:gd name="T11" fmla="*/ 2070100 h 2070100"/>
              <a:gd name="T12" fmla="*/ 108030 w 3435350"/>
              <a:gd name="T13" fmla="*/ 2070100 h 2070100"/>
              <a:gd name="T14" fmla="*/ 0 w 3435350"/>
              <a:gd name="T15" fmla="*/ 1961907 h 2070100"/>
              <a:gd name="T16" fmla="*/ 0 w 3435350"/>
              <a:gd name="T17" fmla="*/ 1191033 h 2070100"/>
              <a:gd name="T18" fmla="*/ 0 w 3435350"/>
              <a:gd name="T19" fmla="*/ 1060089 h 2070100"/>
              <a:gd name="T20" fmla="*/ 13598 w 3435350"/>
              <a:gd name="T21" fmla="*/ 1057396 h 2070100"/>
              <a:gd name="T22" fmla="*/ 79142 w 3435350"/>
              <a:gd name="T23" fmla="*/ 1012459 h 2070100"/>
              <a:gd name="T24" fmla="*/ 965374 w 3435350"/>
              <a:gd name="T25" fmla="*/ 126739 h 2070100"/>
              <a:gd name="T26" fmla="*/ 1010881 w 3435350"/>
              <a:gd name="T27" fmla="*/ 44029 h 2070100"/>
              <a:gd name="T28" fmla="*/ 1017354 w 3435350"/>
              <a:gd name="T29" fmla="*/ 0 h 2070100"/>
              <a:gd name="T30" fmla="*/ 981229 w 3435350"/>
              <a:gd name="T31" fmla="*/ 0 h 2070100"/>
              <a:gd name="T32" fmla="*/ 981229 w 3435350"/>
              <a:gd name="T33" fmla="*/ 0 h 2070100"/>
              <a:gd name="T34" fmla="*/ 964504 w 3435350"/>
              <a:gd name="T35" fmla="*/ 24926 h 2070100"/>
              <a:gd name="T36" fmla="*/ 981229 w 3435350"/>
              <a:gd name="T37" fmla="*/ 0 h 207010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435350" h="2070100">
                <a:moveTo>
                  <a:pt x="1017354" y="0"/>
                </a:moveTo>
                <a:lnTo>
                  <a:pt x="1170647" y="0"/>
                </a:lnTo>
                <a:cubicBezTo>
                  <a:pt x="3327320" y="0"/>
                  <a:pt x="3327320" y="0"/>
                  <a:pt x="3327320" y="0"/>
                </a:cubicBezTo>
                <a:cubicBezTo>
                  <a:pt x="3384936" y="0"/>
                  <a:pt x="3435350" y="46884"/>
                  <a:pt x="3435350" y="108194"/>
                </a:cubicBezTo>
                <a:lnTo>
                  <a:pt x="3435350" y="1961907"/>
                </a:lnTo>
                <a:cubicBezTo>
                  <a:pt x="3435350" y="2023216"/>
                  <a:pt x="3384936" y="2070100"/>
                  <a:pt x="3327320" y="2070100"/>
                </a:cubicBezTo>
                <a:cubicBezTo>
                  <a:pt x="108030" y="2070100"/>
                  <a:pt x="108030" y="2070100"/>
                  <a:pt x="108030" y="2070100"/>
                </a:cubicBezTo>
                <a:cubicBezTo>
                  <a:pt x="46813" y="2070100"/>
                  <a:pt x="0" y="2023216"/>
                  <a:pt x="0" y="1961907"/>
                </a:cubicBezTo>
                <a:cubicBezTo>
                  <a:pt x="0" y="1657782"/>
                  <a:pt x="0" y="1403553"/>
                  <a:pt x="0" y="1191033"/>
                </a:cubicBezTo>
                <a:lnTo>
                  <a:pt x="0" y="1060089"/>
                </a:lnTo>
                <a:lnTo>
                  <a:pt x="13598" y="1057396"/>
                </a:lnTo>
                <a:cubicBezTo>
                  <a:pt x="37654" y="1047410"/>
                  <a:pt x="60027" y="1032431"/>
                  <a:pt x="79142" y="1012459"/>
                </a:cubicBezTo>
                <a:lnTo>
                  <a:pt x="965374" y="126739"/>
                </a:lnTo>
                <a:cubicBezTo>
                  <a:pt x="985358" y="106767"/>
                  <a:pt x="1000563" y="77677"/>
                  <a:pt x="1010881" y="44029"/>
                </a:cubicBezTo>
                <a:lnTo>
                  <a:pt x="1017354" y="0"/>
                </a:lnTo>
                <a:close/>
                <a:moveTo>
                  <a:pt x="981229" y="0"/>
                </a:moveTo>
                <a:lnTo>
                  <a:pt x="981229" y="0"/>
                </a:lnTo>
                <a:lnTo>
                  <a:pt x="964504" y="24926"/>
                </a:lnTo>
                <a:lnTo>
                  <a:pt x="981229" y="0"/>
                </a:lnTo>
                <a:close/>
              </a:path>
            </a:pathLst>
          </a:custGeom>
          <a:solidFill>
            <a:schemeClr val="bg1">
              <a:alpha val="7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861" name="TextBox 35"/>
          <p:cNvSpPr txBox="1">
            <a:spLocks noChangeArrowheads="1"/>
          </p:cNvSpPr>
          <p:nvPr/>
        </p:nvSpPr>
        <p:spPr bwMode="auto">
          <a:xfrm>
            <a:off x="6799263" y="4313238"/>
            <a:ext cx="5953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</a:t>
            </a:r>
            <a:endParaRPr kumimoji="0" lang="id-ID" alt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5862" name="Rectangle 36"/>
          <p:cNvSpPr>
            <a:spLocks noChangeArrowheads="1"/>
          </p:cNvSpPr>
          <p:nvPr/>
        </p:nvSpPr>
        <p:spPr bwMode="auto">
          <a:xfrm>
            <a:off x="6669088" y="4603750"/>
            <a:ext cx="27559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更多优质作品，请在淘宝搜索：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  <a:endParaRPr kumimoji="0" lang="id-ID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5863" name="TextBox 39"/>
          <p:cNvSpPr txBox="1">
            <a:spLocks noChangeArrowheads="1"/>
          </p:cNvSpPr>
          <p:nvPr/>
        </p:nvSpPr>
        <p:spPr bwMode="auto">
          <a:xfrm>
            <a:off x="4614863" y="4313238"/>
            <a:ext cx="5953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</a:t>
            </a:r>
            <a:endParaRPr kumimoji="0" lang="id-ID" alt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5864" name="Rectangle 40"/>
          <p:cNvSpPr>
            <a:spLocks noChangeArrowheads="1"/>
          </p:cNvSpPr>
          <p:nvPr/>
        </p:nvSpPr>
        <p:spPr bwMode="auto">
          <a:xfrm>
            <a:off x="2652713" y="4602163"/>
            <a:ext cx="27559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更多优质作品，请在淘宝搜索：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  <a:endParaRPr kumimoji="0" lang="id-ID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70526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8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8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8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58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8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58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2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58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58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58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58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5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5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58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58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58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58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58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58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58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358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358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/>
      <p:bldP spid="35845" grpId="0" animBg="1"/>
      <p:bldP spid="35846" grpId="0" animBg="1"/>
      <p:bldP spid="35847" grpId="0" animBg="1"/>
      <p:bldP spid="35848" grpId="0" animBg="1"/>
      <p:bldP spid="35849" grpId="0" animBg="1"/>
      <p:bldP spid="35850" grpId="0"/>
      <p:bldP spid="35851" grpId="0"/>
      <p:bldP spid="35852" grpId="0"/>
      <p:bldP spid="35853" grpId="0"/>
      <p:bldP spid="35854" grpId="0" animBg="1"/>
      <p:bldP spid="35855" grpId="0" animBg="1"/>
      <p:bldP spid="35856" grpId="0"/>
      <p:bldP spid="35857" grpId="0" animBg="1"/>
      <p:bldP spid="35858" grpId="0" animBg="1"/>
      <p:bldP spid="35859" grpId="0" animBg="1"/>
      <p:bldP spid="35860" grpId="0" animBg="1"/>
      <p:bldP spid="35863" grpId="0"/>
      <p:bldP spid="3586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621284"/>
            <a:ext cx="12192000" cy="8125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7" name="文本框 38"/>
          <p:cNvSpPr txBox="1">
            <a:spLocks noChangeArrowheads="1"/>
          </p:cNvSpPr>
          <p:nvPr/>
        </p:nvSpPr>
        <p:spPr bwMode="auto">
          <a:xfrm>
            <a:off x="519113" y="171450"/>
            <a:ext cx="2136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点此添加您的标题</a:t>
            </a:r>
          </a:p>
        </p:txBody>
      </p:sp>
      <p:grpSp>
        <p:nvGrpSpPr>
          <p:cNvPr id="36868" name="组合 3"/>
          <p:cNvGrpSpPr>
            <a:grpSpLocks/>
          </p:cNvGrpSpPr>
          <p:nvPr/>
        </p:nvGrpSpPr>
        <p:grpSpPr bwMode="auto">
          <a:xfrm>
            <a:off x="196850" y="182563"/>
            <a:ext cx="238125" cy="347662"/>
            <a:chOff x="0" y="0"/>
            <a:chExt cx="569789" cy="829904"/>
          </a:xfrm>
        </p:grpSpPr>
        <p:sp>
          <p:nvSpPr>
            <p:cNvPr id="36900" name="菱形 39"/>
            <p:cNvSpPr>
              <a:spLocks noChangeArrowheads="1"/>
            </p:cNvSpPr>
            <p:nvPr/>
          </p:nvSpPr>
          <p:spPr bwMode="auto">
            <a:xfrm>
              <a:off x="0" y="0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901" name="菱形 40"/>
            <p:cNvSpPr>
              <a:spLocks noChangeArrowheads="1"/>
            </p:cNvSpPr>
            <p:nvPr/>
          </p:nvSpPr>
          <p:spPr bwMode="auto">
            <a:xfrm>
              <a:off x="0" y="260114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6874" name="组合 11"/>
          <p:cNvGrpSpPr>
            <a:grpSpLocks/>
          </p:cNvGrpSpPr>
          <p:nvPr/>
        </p:nvGrpSpPr>
        <p:grpSpPr bwMode="auto">
          <a:xfrm>
            <a:off x="1481138" y="4470400"/>
            <a:ext cx="1573212" cy="993775"/>
            <a:chOff x="0" y="0"/>
            <a:chExt cx="1574284" cy="993061"/>
          </a:xfrm>
        </p:grpSpPr>
        <p:sp>
          <p:nvSpPr>
            <p:cNvPr id="36898" name="Content Placeholder 19"/>
            <p:cNvSpPr txBox="1">
              <a:spLocks noChangeArrowheads="1"/>
            </p:cNvSpPr>
            <p:nvPr/>
          </p:nvSpPr>
          <p:spPr bwMode="auto">
            <a:xfrm>
              <a:off x="0" y="307777"/>
              <a:ext cx="1574284" cy="6852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just" defTabSz="914400" rtl="0" eaLnBrk="1" fontAlgn="base" latinLnBrk="0" hangingPunct="1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更多优质作品，请在淘宝搜索：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XXXX</a:t>
              </a:r>
              <a:endParaRPr kumimoji="0" lang="id-ID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899" name="TextBox 16"/>
            <p:cNvSpPr txBox="1">
              <a:spLocks noChangeArrowheads="1"/>
            </p:cNvSpPr>
            <p:nvPr/>
          </p:nvSpPr>
          <p:spPr bwMode="auto">
            <a:xfrm>
              <a:off x="156920" y="0"/>
              <a:ext cx="10054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id-ID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6886" name="组合 57"/>
          <p:cNvGrpSpPr>
            <a:grpSpLocks/>
          </p:cNvGrpSpPr>
          <p:nvPr/>
        </p:nvGrpSpPr>
        <p:grpSpPr bwMode="auto">
          <a:xfrm>
            <a:off x="3402013" y="4470400"/>
            <a:ext cx="1574800" cy="993775"/>
            <a:chOff x="0" y="0"/>
            <a:chExt cx="1574284" cy="993061"/>
          </a:xfrm>
        </p:grpSpPr>
        <p:sp>
          <p:nvSpPr>
            <p:cNvPr id="36896" name="Content Placeholder 19"/>
            <p:cNvSpPr txBox="1">
              <a:spLocks noChangeArrowheads="1"/>
            </p:cNvSpPr>
            <p:nvPr/>
          </p:nvSpPr>
          <p:spPr bwMode="auto">
            <a:xfrm>
              <a:off x="0" y="307777"/>
              <a:ext cx="1574284" cy="6852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just" defTabSz="914400" rtl="0" eaLnBrk="1" fontAlgn="base" latinLnBrk="0" hangingPunct="1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更多优质作品，请在淘宝搜索：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XXXX</a:t>
              </a:r>
              <a:endParaRPr kumimoji="0" lang="id-ID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897" name="TextBox 16"/>
            <p:cNvSpPr txBox="1">
              <a:spLocks noChangeArrowheads="1"/>
            </p:cNvSpPr>
            <p:nvPr/>
          </p:nvSpPr>
          <p:spPr bwMode="auto">
            <a:xfrm>
              <a:off x="156920" y="0"/>
              <a:ext cx="10054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id-ID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6887" name="组合 60"/>
          <p:cNvGrpSpPr>
            <a:grpSpLocks/>
          </p:cNvGrpSpPr>
          <p:nvPr/>
        </p:nvGrpSpPr>
        <p:grpSpPr bwMode="auto">
          <a:xfrm>
            <a:off x="5324475" y="4470400"/>
            <a:ext cx="1574800" cy="993775"/>
            <a:chOff x="0" y="0"/>
            <a:chExt cx="1574284" cy="993061"/>
          </a:xfrm>
        </p:grpSpPr>
        <p:sp>
          <p:nvSpPr>
            <p:cNvPr id="36894" name="Content Placeholder 19"/>
            <p:cNvSpPr txBox="1">
              <a:spLocks noChangeArrowheads="1"/>
            </p:cNvSpPr>
            <p:nvPr/>
          </p:nvSpPr>
          <p:spPr bwMode="auto">
            <a:xfrm>
              <a:off x="0" y="307777"/>
              <a:ext cx="1574284" cy="6852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just" defTabSz="914400" rtl="0" eaLnBrk="1" fontAlgn="base" latinLnBrk="0" hangingPunct="1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更多优质作品，请在淘宝搜索：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XXXX</a:t>
              </a:r>
              <a:endParaRPr kumimoji="0" lang="id-ID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895" name="TextBox 16"/>
            <p:cNvSpPr txBox="1">
              <a:spLocks noChangeArrowheads="1"/>
            </p:cNvSpPr>
            <p:nvPr/>
          </p:nvSpPr>
          <p:spPr bwMode="auto">
            <a:xfrm>
              <a:off x="156920" y="0"/>
              <a:ext cx="10054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id-ID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6888" name="组合 63"/>
          <p:cNvGrpSpPr>
            <a:grpSpLocks/>
          </p:cNvGrpSpPr>
          <p:nvPr/>
        </p:nvGrpSpPr>
        <p:grpSpPr bwMode="auto">
          <a:xfrm>
            <a:off x="7246938" y="4470400"/>
            <a:ext cx="1574800" cy="993775"/>
            <a:chOff x="0" y="0"/>
            <a:chExt cx="1574284" cy="993061"/>
          </a:xfrm>
        </p:grpSpPr>
        <p:sp>
          <p:nvSpPr>
            <p:cNvPr id="36892" name="Content Placeholder 19"/>
            <p:cNvSpPr txBox="1">
              <a:spLocks noChangeArrowheads="1"/>
            </p:cNvSpPr>
            <p:nvPr/>
          </p:nvSpPr>
          <p:spPr bwMode="auto">
            <a:xfrm>
              <a:off x="0" y="307777"/>
              <a:ext cx="1574284" cy="6852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just" defTabSz="914400" rtl="0" eaLnBrk="1" fontAlgn="base" latinLnBrk="0" hangingPunct="1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更多优质作品，请在淘宝搜索：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XXXX</a:t>
              </a:r>
              <a:endParaRPr kumimoji="0" lang="id-ID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893" name="TextBox 16"/>
            <p:cNvSpPr txBox="1">
              <a:spLocks noChangeArrowheads="1"/>
            </p:cNvSpPr>
            <p:nvPr/>
          </p:nvSpPr>
          <p:spPr bwMode="auto">
            <a:xfrm>
              <a:off x="156920" y="0"/>
              <a:ext cx="10054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id-ID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6889" name="组合 66"/>
          <p:cNvGrpSpPr>
            <a:grpSpLocks/>
          </p:cNvGrpSpPr>
          <p:nvPr/>
        </p:nvGrpSpPr>
        <p:grpSpPr bwMode="auto">
          <a:xfrm>
            <a:off x="9169400" y="4470400"/>
            <a:ext cx="1574800" cy="993775"/>
            <a:chOff x="0" y="0"/>
            <a:chExt cx="1574284" cy="993061"/>
          </a:xfrm>
        </p:grpSpPr>
        <p:sp>
          <p:nvSpPr>
            <p:cNvPr id="36890" name="Content Placeholder 19"/>
            <p:cNvSpPr txBox="1">
              <a:spLocks noChangeArrowheads="1"/>
            </p:cNvSpPr>
            <p:nvPr/>
          </p:nvSpPr>
          <p:spPr bwMode="auto">
            <a:xfrm>
              <a:off x="0" y="307777"/>
              <a:ext cx="1574284" cy="6852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just" defTabSz="914400" rtl="0" eaLnBrk="1" fontAlgn="base" latinLnBrk="0" hangingPunct="1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更多优质作品，请在淘宝搜索：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XXXX</a:t>
              </a:r>
              <a:endParaRPr kumimoji="0" lang="id-ID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891" name="TextBox 16"/>
            <p:cNvSpPr txBox="1">
              <a:spLocks noChangeArrowheads="1"/>
            </p:cNvSpPr>
            <p:nvPr/>
          </p:nvSpPr>
          <p:spPr bwMode="auto">
            <a:xfrm>
              <a:off x="156920" y="0"/>
              <a:ext cx="10054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id-ID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38" name="Freeform 6"/>
          <p:cNvSpPr>
            <a:spLocks/>
          </p:cNvSpPr>
          <p:nvPr/>
        </p:nvSpPr>
        <p:spPr bwMode="auto">
          <a:xfrm>
            <a:off x="1481138" y="2894013"/>
            <a:ext cx="2305050" cy="1154112"/>
          </a:xfrm>
          <a:custGeom>
            <a:avLst/>
            <a:gdLst>
              <a:gd name="T0" fmla="*/ 2147483646 w 746"/>
              <a:gd name="T1" fmla="*/ 0 h 372"/>
              <a:gd name="T2" fmla="*/ 2147483646 w 746"/>
              <a:gd name="T3" fmla="*/ 2147483646 h 372"/>
              <a:gd name="T4" fmla="*/ 2147483646 w 746"/>
              <a:gd name="T5" fmla="*/ 0 h 372"/>
              <a:gd name="T6" fmla="*/ 0 w 746"/>
              <a:gd name="T7" fmla="*/ 0 h 372"/>
              <a:gd name="T8" fmla="*/ 2147483646 w 746"/>
              <a:gd name="T9" fmla="*/ 2147483646 h 372"/>
              <a:gd name="T10" fmla="*/ 2147483646 w 746"/>
              <a:gd name="T11" fmla="*/ 0 h 372"/>
              <a:gd name="T12" fmla="*/ 2147483646 w 746"/>
              <a:gd name="T13" fmla="*/ 0 h 37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46" h="372">
                <a:moveTo>
                  <a:pt x="632" y="0"/>
                </a:moveTo>
                <a:cubicBezTo>
                  <a:pt x="631" y="142"/>
                  <a:pt x="515" y="258"/>
                  <a:pt x="373" y="258"/>
                </a:cubicBezTo>
                <a:cubicBezTo>
                  <a:pt x="231" y="258"/>
                  <a:pt x="115" y="142"/>
                  <a:pt x="114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206"/>
                  <a:pt x="167" y="372"/>
                  <a:pt x="373" y="372"/>
                </a:cubicBezTo>
                <a:cubicBezTo>
                  <a:pt x="579" y="372"/>
                  <a:pt x="745" y="206"/>
                  <a:pt x="746" y="0"/>
                </a:cubicBezTo>
                <a:lnTo>
                  <a:pt x="632" y="0"/>
                </a:lnTo>
                <a:close/>
              </a:path>
            </a:pathLst>
          </a:cu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Freeform 7"/>
          <p:cNvSpPr>
            <a:spLocks/>
          </p:cNvSpPr>
          <p:nvPr/>
        </p:nvSpPr>
        <p:spPr bwMode="auto">
          <a:xfrm>
            <a:off x="3467100" y="1833563"/>
            <a:ext cx="2306638" cy="1155700"/>
          </a:xfrm>
          <a:custGeom>
            <a:avLst/>
            <a:gdLst>
              <a:gd name="T0" fmla="*/ 2147483646 w 746"/>
              <a:gd name="T1" fmla="*/ 2147483646 h 372"/>
              <a:gd name="T2" fmla="*/ 2147483646 w 746"/>
              <a:gd name="T3" fmla="*/ 2147483646 h 372"/>
              <a:gd name="T4" fmla="*/ 2147483646 w 746"/>
              <a:gd name="T5" fmla="*/ 2147483646 h 372"/>
              <a:gd name="T6" fmla="*/ 2147483646 w 746"/>
              <a:gd name="T7" fmla="*/ 2147483646 h 372"/>
              <a:gd name="T8" fmla="*/ 2147483646 w 746"/>
              <a:gd name="T9" fmla="*/ 0 h 372"/>
              <a:gd name="T10" fmla="*/ 0 w 746"/>
              <a:gd name="T11" fmla="*/ 2147483646 h 372"/>
              <a:gd name="T12" fmla="*/ 2147483646 w 746"/>
              <a:gd name="T13" fmla="*/ 2147483646 h 37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46" h="372">
                <a:moveTo>
                  <a:pt x="114" y="372"/>
                </a:moveTo>
                <a:cubicBezTo>
                  <a:pt x="115" y="230"/>
                  <a:pt x="230" y="114"/>
                  <a:pt x="373" y="114"/>
                </a:cubicBezTo>
                <a:cubicBezTo>
                  <a:pt x="515" y="114"/>
                  <a:pt x="631" y="230"/>
                  <a:pt x="631" y="372"/>
                </a:cubicBezTo>
                <a:cubicBezTo>
                  <a:pt x="746" y="372"/>
                  <a:pt x="746" y="372"/>
                  <a:pt x="746" y="372"/>
                </a:cubicBezTo>
                <a:cubicBezTo>
                  <a:pt x="745" y="166"/>
                  <a:pt x="578" y="0"/>
                  <a:pt x="373" y="0"/>
                </a:cubicBezTo>
                <a:cubicBezTo>
                  <a:pt x="167" y="0"/>
                  <a:pt x="0" y="166"/>
                  <a:pt x="0" y="372"/>
                </a:cubicBezTo>
                <a:lnTo>
                  <a:pt x="114" y="372"/>
                </a:lnTo>
                <a:close/>
              </a:path>
            </a:pathLst>
          </a:cu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Freeform 10"/>
          <p:cNvSpPr>
            <a:spLocks/>
          </p:cNvSpPr>
          <p:nvPr/>
        </p:nvSpPr>
        <p:spPr bwMode="auto">
          <a:xfrm>
            <a:off x="5378450" y="2894013"/>
            <a:ext cx="2305050" cy="1154112"/>
          </a:xfrm>
          <a:custGeom>
            <a:avLst/>
            <a:gdLst>
              <a:gd name="T0" fmla="*/ 2147483646 w 746"/>
              <a:gd name="T1" fmla="*/ 0 h 372"/>
              <a:gd name="T2" fmla="*/ 2147483646 w 746"/>
              <a:gd name="T3" fmla="*/ 2147483646 h 372"/>
              <a:gd name="T4" fmla="*/ 2147483646 w 746"/>
              <a:gd name="T5" fmla="*/ 0 h 372"/>
              <a:gd name="T6" fmla="*/ 0 w 746"/>
              <a:gd name="T7" fmla="*/ 0 h 372"/>
              <a:gd name="T8" fmla="*/ 2147483646 w 746"/>
              <a:gd name="T9" fmla="*/ 2147483646 h 372"/>
              <a:gd name="T10" fmla="*/ 2147483646 w 746"/>
              <a:gd name="T11" fmla="*/ 0 h 372"/>
              <a:gd name="T12" fmla="*/ 2147483646 w 746"/>
              <a:gd name="T13" fmla="*/ 0 h 37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46" h="372">
                <a:moveTo>
                  <a:pt x="632" y="0"/>
                </a:moveTo>
                <a:cubicBezTo>
                  <a:pt x="631" y="142"/>
                  <a:pt x="515" y="258"/>
                  <a:pt x="373" y="258"/>
                </a:cubicBezTo>
                <a:cubicBezTo>
                  <a:pt x="231" y="258"/>
                  <a:pt x="115" y="142"/>
                  <a:pt x="114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206"/>
                  <a:pt x="167" y="372"/>
                  <a:pt x="373" y="372"/>
                </a:cubicBezTo>
                <a:cubicBezTo>
                  <a:pt x="579" y="372"/>
                  <a:pt x="745" y="206"/>
                  <a:pt x="746" y="0"/>
                </a:cubicBezTo>
                <a:lnTo>
                  <a:pt x="632" y="0"/>
                </a:lnTo>
                <a:close/>
              </a:path>
            </a:pathLst>
          </a:cu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Freeform 12"/>
          <p:cNvSpPr>
            <a:spLocks/>
          </p:cNvSpPr>
          <p:nvPr/>
        </p:nvSpPr>
        <p:spPr bwMode="auto">
          <a:xfrm>
            <a:off x="7331075" y="1733550"/>
            <a:ext cx="2305050" cy="1154113"/>
          </a:xfrm>
          <a:custGeom>
            <a:avLst/>
            <a:gdLst>
              <a:gd name="T0" fmla="*/ 2147483646 w 746"/>
              <a:gd name="T1" fmla="*/ 2147483646 h 372"/>
              <a:gd name="T2" fmla="*/ 2147483646 w 746"/>
              <a:gd name="T3" fmla="*/ 2147483646 h 372"/>
              <a:gd name="T4" fmla="*/ 2147483646 w 746"/>
              <a:gd name="T5" fmla="*/ 2147483646 h 372"/>
              <a:gd name="T6" fmla="*/ 2147483646 w 746"/>
              <a:gd name="T7" fmla="*/ 2147483646 h 372"/>
              <a:gd name="T8" fmla="*/ 2147483646 w 746"/>
              <a:gd name="T9" fmla="*/ 0 h 372"/>
              <a:gd name="T10" fmla="*/ 0 w 746"/>
              <a:gd name="T11" fmla="*/ 2147483646 h 372"/>
              <a:gd name="T12" fmla="*/ 2147483646 w 746"/>
              <a:gd name="T13" fmla="*/ 2147483646 h 37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46" h="372">
                <a:moveTo>
                  <a:pt x="114" y="372"/>
                </a:moveTo>
                <a:cubicBezTo>
                  <a:pt x="115" y="230"/>
                  <a:pt x="230" y="114"/>
                  <a:pt x="373" y="114"/>
                </a:cubicBezTo>
                <a:cubicBezTo>
                  <a:pt x="515" y="114"/>
                  <a:pt x="631" y="230"/>
                  <a:pt x="631" y="372"/>
                </a:cubicBezTo>
                <a:cubicBezTo>
                  <a:pt x="746" y="372"/>
                  <a:pt x="746" y="372"/>
                  <a:pt x="746" y="372"/>
                </a:cubicBezTo>
                <a:cubicBezTo>
                  <a:pt x="745" y="166"/>
                  <a:pt x="578" y="0"/>
                  <a:pt x="373" y="0"/>
                </a:cubicBezTo>
                <a:cubicBezTo>
                  <a:pt x="167" y="0"/>
                  <a:pt x="0" y="166"/>
                  <a:pt x="0" y="372"/>
                </a:cubicBezTo>
                <a:lnTo>
                  <a:pt x="114" y="372"/>
                </a:lnTo>
                <a:close/>
              </a:path>
            </a:pathLst>
          </a:cu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Freeform 6"/>
          <p:cNvSpPr>
            <a:spLocks/>
          </p:cNvSpPr>
          <p:nvPr/>
        </p:nvSpPr>
        <p:spPr bwMode="auto">
          <a:xfrm>
            <a:off x="9282113" y="2894013"/>
            <a:ext cx="2305050" cy="1154112"/>
          </a:xfrm>
          <a:custGeom>
            <a:avLst/>
            <a:gdLst>
              <a:gd name="T0" fmla="*/ 2147483646 w 746"/>
              <a:gd name="T1" fmla="*/ 0 h 372"/>
              <a:gd name="T2" fmla="*/ 2147483646 w 746"/>
              <a:gd name="T3" fmla="*/ 2147483646 h 372"/>
              <a:gd name="T4" fmla="*/ 2147483646 w 746"/>
              <a:gd name="T5" fmla="*/ 0 h 372"/>
              <a:gd name="T6" fmla="*/ 0 w 746"/>
              <a:gd name="T7" fmla="*/ 0 h 372"/>
              <a:gd name="T8" fmla="*/ 2147483646 w 746"/>
              <a:gd name="T9" fmla="*/ 2147483646 h 372"/>
              <a:gd name="T10" fmla="*/ 2147483646 w 746"/>
              <a:gd name="T11" fmla="*/ 0 h 372"/>
              <a:gd name="T12" fmla="*/ 2147483646 w 746"/>
              <a:gd name="T13" fmla="*/ 0 h 37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46" h="372">
                <a:moveTo>
                  <a:pt x="632" y="0"/>
                </a:moveTo>
                <a:cubicBezTo>
                  <a:pt x="631" y="142"/>
                  <a:pt x="515" y="258"/>
                  <a:pt x="373" y="258"/>
                </a:cubicBezTo>
                <a:cubicBezTo>
                  <a:pt x="231" y="258"/>
                  <a:pt x="115" y="142"/>
                  <a:pt x="115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206"/>
                  <a:pt x="168" y="372"/>
                  <a:pt x="373" y="372"/>
                </a:cubicBezTo>
                <a:cubicBezTo>
                  <a:pt x="579" y="372"/>
                  <a:pt x="746" y="206"/>
                  <a:pt x="746" y="0"/>
                </a:cubicBezTo>
                <a:lnTo>
                  <a:pt x="632" y="0"/>
                </a:lnTo>
                <a:close/>
              </a:path>
            </a:pathLst>
          </a:cu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3" name="Group 2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6963" y="2555875"/>
            <a:ext cx="5556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Group 2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7675" y="2513013"/>
            <a:ext cx="652463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Group 33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4025" y="2592388"/>
            <a:ext cx="755650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Group 42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1113" y="2446338"/>
            <a:ext cx="5365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Freeform 95"/>
          <p:cNvSpPr>
            <a:spLocks noEditPoints="1"/>
          </p:cNvSpPr>
          <p:nvPr/>
        </p:nvSpPr>
        <p:spPr bwMode="auto">
          <a:xfrm>
            <a:off x="6273800" y="2560638"/>
            <a:ext cx="569913" cy="550862"/>
          </a:xfrm>
          <a:custGeom>
            <a:avLst/>
            <a:gdLst>
              <a:gd name="T0" fmla="*/ 2147483646 w 132"/>
              <a:gd name="T1" fmla="*/ 0 h 128"/>
              <a:gd name="T2" fmla="*/ 2147483646 w 132"/>
              <a:gd name="T3" fmla="*/ 2147483646 h 128"/>
              <a:gd name="T4" fmla="*/ 2147483646 w 132"/>
              <a:gd name="T5" fmla="*/ 2147483646 h 128"/>
              <a:gd name="T6" fmla="*/ 2147483646 w 132"/>
              <a:gd name="T7" fmla="*/ 2147483646 h 128"/>
              <a:gd name="T8" fmla="*/ 2147483646 w 132"/>
              <a:gd name="T9" fmla="*/ 2147483646 h 128"/>
              <a:gd name="T10" fmla="*/ 2147483646 w 132"/>
              <a:gd name="T11" fmla="*/ 2147483646 h 128"/>
              <a:gd name="T12" fmla="*/ 2147483646 w 132"/>
              <a:gd name="T13" fmla="*/ 2147483646 h 128"/>
              <a:gd name="T14" fmla="*/ 2147483646 w 132"/>
              <a:gd name="T15" fmla="*/ 2147483646 h 128"/>
              <a:gd name="T16" fmla="*/ 2147483646 w 132"/>
              <a:gd name="T17" fmla="*/ 2147483646 h 128"/>
              <a:gd name="T18" fmla="*/ 2147483646 w 132"/>
              <a:gd name="T19" fmla="*/ 2147483646 h 128"/>
              <a:gd name="T20" fmla="*/ 2147483646 w 132"/>
              <a:gd name="T21" fmla="*/ 2147483646 h 128"/>
              <a:gd name="T22" fmla="*/ 2147483646 w 132"/>
              <a:gd name="T23" fmla="*/ 2147483646 h 128"/>
              <a:gd name="T24" fmla="*/ 2147483646 w 132"/>
              <a:gd name="T25" fmla="*/ 2147483646 h 128"/>
              <a:gd name="T26" fmla="*/ 2147483646 w 132"/>
              <a:gd name="T27" fmla="*/ 2147483646 h 128"/>
              <a:gd name="T28" fmla="*/ 2147483646 w 132"/>
              <a:gd name="T29" fmla="*/ 2147483646 h 128"/>
              <a:gd name="T30" fmla="*/ 2147483646 w 132"/>
              <a:gd name="T31" fmla="*/ 2147483646 h 128"/>
              <a:gd name="T32" fmla="*/ 2147483646 w 132"/>
              <a:gd name="T33" fmla="*/ 2147483646 h 128"/>
              <a:gd name="T34" fmla="*/ 2147483646 w 132"/>
              <a:gd name="T35" fmla="*/ 2147483646 h 128"/>
              <a:gd name="T36" fmla="*/ 2147483646 w 132"/>
              <a:gd name="T37" fmla="*/ 2147483646 h 128"/>
              <a:gd name="T38" fmla="*/ 2147483646 w 132"/>
              <a:gd name="T39" fmla="*/ 2147483646 h 128"/>
              <a:gd name="T40" fmla="*/ 2147483646 w 132"/>
              <a:gd name="T41" fmla="*/ 2147483646 h 128"/>
              <a:gd name="T42" fmla="*/ 2147483646 w 132"/>
              <a:gd name="T43" fmla="*/ 2147483646 h 128"/>
              <a:gd name="T44" fmla="*/ 2147483646 w 132"/>
              <a:gd name="T45" fmla="*/ 2147483646 h 128"/>
              <a:gd name="T46" fmla="*/ 2147483646 w 132"/>
              <a:gd name="T47" fmla="*/ 2147483646 h 128"/>
              <a:gd name="T48" fmla="*/ 2147483646 w 132"/>
              <a:gd name="T49" fmla="*/ 2147483646 h 128"/>
              <a:gd name="T50" fmla="*/ 2147483646 w 132"/>
              <a:gd name="T51" fmla="*/ 2147483646 h 128"/>
              <a:gd name="T52" fmla="*/ 2147483646 w 132"/>
              <a:gd name="T53" fmla="*/ 2147483646 h 128"/>
              <a:gd name="T54" fmla="*/ 2147483646 w 132"/>
              <a:gd name="T55" fmla="*/ 2147483646 h 128"/>
              <a:gd name="T56" fmla="*/ 2147483646 w 132"/>
              <a:gd name="T57" fmla="*/ 2147483646 h 128"/>
              <a:gd name="T58" fmla="*/ 2147483646 w 132"/>
              <a:gd name="T59" fmla="*/ 2147483646 h 128"/>
              <a:gd name="T60" fmla="*/ 2147483646 w 132"/>
              <a:gd name="T61" fmla="*/ 2147483646 h 128"/>
              <a:gd name="T62" fmla="*/ 2147483646 w 132"/>
              <a:gd name="T63" fmla="*/ 2147483646 h 12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8" name="Group 55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0363" y="1717675"/>
            <a:ext cx="2586037" cy="163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Group 53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150" y="2373313"/>
            <a:ext cx="2595563" cy="164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Group 54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1300" y="1735138"/>
            <a:ext cx="2584450" cy="164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Group 56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2417763"/>
            <a:ext cx="2597150" cy="164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Group 57"/>
          <p:cNvPicPr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7950" y="1789113"/>
            <a:ext cx="2578100" cy="163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Isosceles Triangle 58"/>
          <p:cNvSpPr>
            <a:spLocks noChangeArrowheads="1"/>
          </p:cNvSpPr>
          <p:nvPr/>
        </p:nvSpPr>
        <p:spPr bwMode="auto">
          <a:xfrm>
            <a:off x="1325563" y="2541588"/>
            <a:ext cx="679450" cy="439737"/>
          </a:xfrm>
          <a:prstGeom prst="triangle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dist="38100" dir="16200000" algn="ctr" rotWithShape="0">
              <a:srgbClr val="00000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id-ID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71475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68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6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68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6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6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6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6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6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  <p:bldP spid="38" grpId="0" animBg="1"/>
      <p:bldP spid="39" grpId="0" animBg="1"/>
      <p:bldP spid="40" grpId="0" animBg="1"/>
      <p:bldP spid="41" grpId="0" animBg="1"/>
      <p:bldP spid="42" grpId="0" animBg="1"/>
      <p:bldP spid="47" grpId="0" animBg="1"/>
      <p:bldP spid="5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633984"/>
            <a:ext cx="12192000" cy="8125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文本框 38"/>
          <p:cNvSpPr txBox="1">
            <a:spLocks noChangeArrowheads="1"/>
          </p:cNvSpPr>
          <p:nvPr/>
        </p:nvSpPr>
        <p:spPr bwMode="auto">
          <a:xfrm>
            <a:off x="519113" y="171450"/>
            <a:ext cx="2136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点此添加您的标题</a:t>
            </a:r>
          </a:p>
        </p:txBody>
      </p:sp>
      <p:grpSp>
        <p:nvGrpSpPr>
          <p:cNvPr id="37892" name="组合 3"/>
          <p:cNvGrpSpPr>
            <a:grpSpLocks/>
          </p:cNvGrpSpPr>
          <p:nvPr/>
        </p:nvGrpSpPr>
        <p:grpSpPr bwMode="auto">
          <a:xfrm>
            <a:off x="196850" y="182563"/>
            <a:ext cx="238125" cy="347662"/>
            <a:chOff x="0" y="0"/>
            <a:chExt cx="569789" cy="829904"/>
          </a:xfrm>
        </p:grpSpPr>
        <p:sp>
          <p:nvSpPr>
            <p:cNvPr id="37913" name="菱形 39"/>
            <p:cNvSpPr>
              <a:spLocks noChangeArrowheads="1"/>
            </p:cNvSpPr>
            <p:nvPr/>
          </p:nvSpPr>
          <p:spPr bwMode="auto">
            <a:xfrm>
              <a:off x="0" y="0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914" name="菱形 40"/>
            <p:cNvSpPr>
              <a:spLocks noChangeArrowheads="1"/>
            </p:cNvSpPr>
            <p:nvPr/>
          </p:nvSpPr>
          <p:spPr bwMode="auto">
            <a:xfrm>
              <a:off x="0" y="260114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7893" name="组合 6"/>
          <p:cNvGrpSpPr>
            <a:grpSpLocks/>
          </p:cNvGrpSpPr>
          <p:nvPr/>
        </p:nvGrpSpPr>
        <p:grpSpPr bwMode="auto">
          <a:xfrm>
            <a:off x="7048500" y="1404938"/>
            <a:ext cx="2755900" cy="838200"/>
            <a:chOff x="0" y="0"/>
            <a:chExt cx="2756000" cy="838157"/>
          </a:xfrm>
        </p:grpSpPr>
        <p:sp>
          <p:nvSpPr>
            <p:cNvPr id="37911" name="TextBox 7"/>
            <p:cNvSpPr txBox="1">
              <a:spLocks noChangeArrowheads="1"/>
            </p:cNvSpPr>
            <p:nvPr/>
          </p:nvSpPr>
          <p:spPr bwMode="auto">
            <a:xfrm>
              <a:off x="26030" y="0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id-ID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7912" name="Rectangle 8"/>
            <p:cNvSpPr>
              <a:spLocks noChangeArrowheads="1"/>
            </p:cNvSpPr>
            <p:nvPr/>
          </p:nvSpPr>
          <p:spPr bwMode="auto">
            <a:xfrm>
              <a:off x="0" y="314937"/>
              <a:ext cx="2756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更多优质作品，请在淘宝搜索：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XXXX</a:t>
              </a:r>
            </a:p>
          </p:txBody>
        </p:sp>
      </p:grpSp>
      <p:grpSp>
        <p:nvGrpSpPr>
          <p:cNvPr id="37894" name="组合 9"/>
          <p:cNvGrpSpPr>
            <a:grpSpLocks/>
          </p:cNvGrpSpPr>
          <p:nvPr/>
        </p:nvGrpSpPr>
        <p:grpSpPr bwMode="auto">
          <a:xfrm>
            <a:off x="1808163" y="3370263"/>
            <a:ext cx="2755900" cy="838200"/>
            <a:chOff x="0" y="0"/>
            <a:chExt cx="2756000" cy="838157"/>
          </a:xfrm>
        </p:grpSpPr>
        <p:sp>
          <p:nvSpPr>
            <p:cNvPr id="37909" name="TextBox 9"/>
            <p:cNvSpPr txBox="1">
              <a:spLocks noChangeArrowheads="1"/>
            </p:cNvSpPr>
            <p:nvPr/>
          </p:nvSpPr>
          <p:spPr bwMode="auto">
            <a:xfrm>
              <a:off x="1736303" y="0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id-ID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7910" name="Rectangle 10"/>
            <p:cNvSpPr>
              <a:spLocks noChangeArrowheads="1"/>
            </p:cNvSpPr>
            <p:nvPr/>
          </p:nvSpPr>
          <p:spPr bwMode="auto">
            <a:xfrm>
              <a:off x="0" y="314937"/>
              <a:ext cx="2756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更多优质作品，请在淘宝搜索：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XXXX</a:t>
              </a:r>
            </a:p>
          </p:txBody>
        </p:sp>
      </p:grpSp>
      <p:grpSp>
        <p:nvGrpSpPr>
          <p:cNvPr id="37895" name="组合 12"/>
          <p:cNvGrpSpPr>
            <a:grpSpLocks/>
          </p:cNvGrpSpPr>
          <p:nvPr/>
        </p:nvGrpSpPr>
        <p:grpSpPr bwMode="auto">
          <a:xfrm>
            <a:off x="7988300" y="2971800"/>
            <a:ext cx="2755900" cy="838200"/>
            <a:chOff x="0" y="0"/>
            <a:chExt cx="2756000" cy="838157"/>
          </a:xfrm>
        </p:grpSpPr>
        <p:sp>
          <p:nvSpPr>
            <p:cNvPr id="37907" name="TextBox 11"/>
            <p:cNvSpPr txBox="1">
              <a:spLocks noChangeArrowheads="1"/>
            </p:cNvSpPr>
            <p:nvPr/>
          </p:nvSpPr>
          <p:spPr bwMode="auto">
            <a:xfrm>
              <a:off x="26030" y="0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id-ID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7908" name="Rectangle 12"/>
            <p:cNvSpPr>
              <a:spLocks noChangeArrowheads="1"/>
            </p:cNvSpPr>
            <p:nvPr/>
          </p:nvSpPr>
          <p:spPr bwMode="auto">
            <a:xfrm>
              <a:off x="0" y="314937"/>
              <a:ext cx="2756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更多优质作品，请在淘宝搜索：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XXXX</a:t>
              </a:r>
            </a:p>
          </p:txBody>
        </p:sp>
      </p:grpSp>
      <p:grpSp>
        <p:nvGrpSpPr>
          <p:cNvPr id="37896" name="组合 15"/>
          <p:cNvGrpSpPr>
            <a:grpSpLocks/>
          </p:cNvGrpSpPr>
          <p:nvPr/>
        </p:nvGrpSpPr>
        <p:grpSpPr bwMode="auto">
          <a:xfrm>
            <a:off x="2527300" y="4884738"/>
            <a:ext cx="2755900" cy="838200"/>
            <a:chOff x="0" y="0"/>
            <a:chExt cx="2756000" cy="838157"/>
          </a:xfrm>
        </p:grpSpPr>
        <p:sp>
          <p:nvSpPr>
            <p:cNvPr id="37905" name="TextBox 13"/>
            <p:cNvSpPr txBox="1">
              <a:spLocks noChangeArrowheads="1"/>
            </p:cNvSpPr>
            <p:nvPr/>
          </p:nvSpPr>
          <p:spPr bwMode="auto">
            <a:xfrm>
              <a:off x="1736303" y="0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id-ID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7906" name="Rectangle 14"/>
            <p:cNvSpPr>
              <a:spLocks noChangeArrowheads="1"/>
            </p:cNvSpPr>
            <p:nvPr/>
          </p:nvSpPr>
          <p:spPr bwMode="auto">
            <a:xfrm>
              <a:off x="0" y="314937"/>
              <a:ext cx="2756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更多优质作品，请在淘宝搜索：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XXXX</a:t>
              </a:r>
            </a:p>
          </p:txBody>
        </p:sp>
      </p:grpSp>
      <p:sp>
        <p:nvSpPr>
          <p:cNvPr id="37897" name="Freeform 3"/>
          <p:cNvSpPr>
            <a:spLocks noEditPoints="1"/>
          </p:cNvSpPr>
          <p:nvPr/>
        </p:nvSpPr>
        <p:spPr bwMode="auto">
          <a:xfrm>
            <a:off x="6059488" y="2497138"/>
            <a:ext cx="1771650" cy="1768475"/>
          </a:xfrm>
          <a:custGeom>
            <a:avLst/>
            <a:gdLst>
              <a:gd name="T0" fmla="*/ 2147483646 w 360"/>
              <a:gd name="T1" fmla="*/ 2147483646 h 360"/>
              <a:gd name="T2" fmla="*/ 2147483646 w 360"/>
              <a:gd name="T3" fmla="*/ 2147483646 h 360"/>
              <a:gd name="T4" fmla="*/ 2147483646 w 360"/>
              <a:gd name="T5" fmla="*/ 2147483646 h 360"/>
              <a:gd name="T6" fmla="*/ 2147483646 w 360"/>
              <a:gd name="T7" fmla="*/ 2147483646 h 360"/>
              <a:gd name="T8" fmla="*/ 2147483646 w 360"/>
              <a:gd name="T9" fmla="*/ 2147483646 h 360"/>
              <a:gd name="T10" fmla="*/ 2147483646 w 360"/>
              <a:gd name="T11" fmla="*/ 2147483646 h 360"/>
              <a:gd name="T12" fmla="*/ 2147483646 w 360"/>
              <a:gd name="T13" fmla="*/ 2147483646 h 360"/>
              <a:gd name="T14" fmla="*/ 2147483646 w 360"/>
              <a:gd name="T15" fmla="*/ 2147483646 h 360"/>
              <a:gd name="T16" fmla="*/ 2147483646 w 360"/>
              <a:gd name="T17" fmla="*/ 2147483646 h 360"/>
              <a:gd name="T18" fmla="*/ 2147483646 w 360"/>
              <a:gd name="T19" fmla="*/ 2147483646 h 360"/>
              <a:gd name="T20" fmla="*/ 2147483646 w 360"/>
              <a:gd name="T21" fmla="*/ 2147483646 h 360"/>
              <a:gd name="T22" fmla="*/ 2147483646 w 360"/>
              <a:gd name="T23" fmla="*/ 2147483646 h 360"/>
              <a:gd name="T24" fmla="*/ 2147483646 w 360"/>
              <a:gd name="T25" fmla="*/ 2147483646 h 360"/>
              <a:gd name="T26" fmla="*/ 2147483646 w 360"/>
              <a:gd name="T27" fmla="*/ 2147483646 h 360"/>
              <a:gd name="T28" fmla="*/ 2147483646 w 360"/>
              <a:gd name="T29" fmla="*/ 2147483646 h 360"/>
              <a:gd name="T30" fmla="*/ 2147483646 w 360"/>
              <a:gd name="T31" fmla="*/ 2147483646 h 360"/>
              <a:gd name="T32" fmla="*/ 2147483646 w 360"/>
              <a:gd name="T33" fmla="*/ 2147483646 h 360"/>
              <a:gd name="T34" fmla="*/ 2147483646 w 360"/>
              <a:gd name="T35" fmla="*/ 2147483646 h 360"/>
              <a:gd name="T36" fmla="*/ 2147483646 w 360"/>
              <a:gd name="T37" fmla="*/ 2147483646 h 360"/>
              <a:gd name="T38" fmla="*/ 2147483646 w 360"/>
              <a:gd name="T39" fmla="*/ 2147483646 h 360"/>
              <a:gd name="T40" fmla="*/ 2147483646 w 360"/>
              <a:gd name="T41" fmla="*/ 2147483646 h 360"/>
              <a:gd name="T42" fmla="*/ 2147483646 w 360"/>
              <a:gd name="T43" fmla="*/ 2147483646 h 360"/>
              <a:gd name="T44" fmla="*/ 2147483646 w 360"/>
              <a:gd name="T45" fmla="*/ 2147483646 h 360"/>
              <a:gd name="T46" fmla="*/ 2147483646 w 360"/>
              <a:gd name="T47" fmla="*/ 2147483646 h 360"/>
              <a:gd name="T48" fmla="*/ 2147483646 w 360"/>
              <a:gd name="T49" fmla="*/ 2147483646 h 360"/>
              <a:gd name="T50" fmla="*/ 2147483646 w 360"/>
              <a:gd name="T51" fmla="*/ 2147483646 h 360"/>
              <a:gd name="T52" fmla="*/ 2147483646 w 360"/>
              <a:gd name="T53" fmla="*/ 2147483646 h 360"/>
              <a:gd name="T54" fmla="*/ 2147483646 w 360"/>
              <a:gd name="T55" fmla="*/ 2147483646 h 360"/>
              <a:gd name="T56" fmla="*/ 2147483646 w 360"/>
              <a:gd name="T57" fmla="*/ 2147483646 h 360"/>
              <a:gd name="T58" fmla="*/ 2147483646 w 360"/>
              <a:gd name="T59" fmla="*/ 2147483646 h 360"/>
              <a:gd name="T60" fmla="*/ 2147483646 w 360"/>
              <a:gd name="T61" fmla="*/ 2147483646 h 360"/>
              <a:gd name="T62" fmla="*/ 2147483646 w 360"/>
              <a:gd name="T63" fmla="*/ 2147483646 h 360"/>
              <a:gd name="T64" fmla="*/ 2147483646 w 360"/>
              <a:gd name="T65" fmla="*/ 2147483646 h 360"/>
              <a:gd name="T66" fmla="*/ 2147483646 w 360"/>
              <a:gd name="T67" fmla="*/ 2147483646 h 360"/>
              <a:gd name="T68" fmla="*/ 2147483646 w 360"/>
              <a:gd name="T69" fmla="*/ 2147483646 h 360"/>
              <a:gd name="T70" fmla="*/ 2147483646 w 360"/>
              <a:gd name="T71" fmla="*/ 2147483646 h 360"/>
              <a:gd name="T72" fmla="*/ 2147483646 w 360"/>
              <a:gd name="T73" fmla="*/ 2147483646 h 360"/>
              <a:gd name="T74" fmla="*/ 2147483646 w 360"/>
              <a:gd name="T75" fmla="*/ 2147483646 h 360"/>
              <a:gd name="T76" fmla="*/ 2147483646 w 360"/>
              <a:gd name="T77" fmla="*/ 2147483646 h 360"/>
              <a:gd name="T78" fmla="*/ 2147483646 w 360"/>
              <a:gd name="T79" fmla="*/ 2147483646 h 360"/>
              <a:gd name="T80" fmla="*/ 2147483646 w 360"/>
              <a:gd name="T81" fmla="*/ 2147483646 h 360"/>
              <a:gd name="T82" fmla="*/ 2147483646 w 360"/>
              <a:gd name="T83" fmla="*/ 2147483646 h 360"/>
              <a:gd name="T84" fmla="*/ 2147483646 w 360"/>
              <a:gd name="T85" fmla="*/ 2147483646 h 360"/>
              <a:gd name="T86" fmla="*/ 2147483646 w 360"/>
              <a:gd name="T87" fmla="*/ 2147483646 h 360"/>
              <a:gd name="T88" fmla="*/ 2147483646 w 360"/>
              <a:gd name="T89" fmla="*/ 2147483646 h 360"/>
              <a:gd name="T90" fmla="*/ 2147483646 w 360"/>
              <a:gd name="T91" fmla="*/ 2147483646 h 360"/>
              <a:gd name="T92" fmla="*/ 2147483646 w 360"/>
              <a:gd name="T93" fmla="*/ 2147483646 h 360"/>
              <a:gd name="T94" fmla="*/ 2147483646 w 360"/>
              <a:gd name="T95" fmla="*/ 2147483646 h 360"/>
              <a:gd name="T96" fmla="*/ 2147483646 w 360"/>
              <a:gd name="T97" fmla="*/ 2147483646 h 360"/>
              <a:gd name="T98" fmla="*/ 2147483646 w 360"/>
              <a:gd name="T99" fmla="*/ 2147483646 h 360"/>
              <a:gd name="T100" fmla="*/ 2147483646 w 360"/>
              <a:gd name="T101" fmla="*/ 2147483646 h 360"/>
              <a:gd name="T102" fmla="*/ 2147483646 w 360"/>
              <a:gd name="T103" fmla="*/ 2147483646 h 360"/>
              <a:gd name="T104" fmla="*/ 2147483646 w 360"/>
              <a:gd name="T105" fmla="*/ 2147483646 h 360"/>
              <a:gd name="T106" fmla="*/ 2147483646 w 360"/>
              <a:gd name="T107" fmla="*/ 2147483646 h 360"/>
              <a:gd name="T108" fmla="*/ 2147483646 w 360"/>
              <a:gd name="T109" fmla="*/ 2147483646 h 360"/>
              <a:gd name="T110" fmla="*/ 2147483646 w 360"/>
              <a:gd name="T111" fmla="*/ 2147483646 h 36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60" h="360">
                <a:moveTo>
                  <a:pt x="0" y="190"/>
                </a:moveTo>
                <a:cubicBezTo>
                  <a:pt x="0" y="189"/>
                  <a:pt x="0" y="188"/>
                  <a:pt x="0" y="188"/>
                </a:cubicBezTo>
                <a:cubicBezTo>
                  <a:pt x="1" y="187"/>
                  <a:pt x="5" y="186"/>
                  <a:pt x="13" y="184"/>
                </a:cubicBezTo>
                <a:cubicBezTo>
                  <a:pt x="15" y="183"/>
                  <a:pt x="17" y="182"/>
                  <a:pt x="19" y="182"/>
                </a:cubicBezTo>
                <a:cubicBezTo>
                  <a:pt x="26" y="180"/>
                  <a:pt x="26" y="180"/>
                  <a:pt x="27" y="179"/>
                </a:cubicBezTo>
                <a:cubicBezTo>
                  <a:pt x="28" y="178"/>
                  <a:pt x="28" y="177"/>
                  <a:pt x="28" y="173"/>
                </a:cubicBezTo>
                <a:cubicBezTo>
                  <a:pt x="28" y="172"/>
                  <a:pt x="28" y="172"/>
                  <a:pt x="28" y="172"/>
                </a:cubicBezTo>
                <a:cubicBezTo>
                  <a:pt x="28" y="172"/>
                  <a:pt x="28" y="172"/>
                  <a:pt x="28" y="172"/>
                </a:cubicBezTo>
                <a:cubicBezTo>
                  <a:pt x="28" y="172"/>
                  <a:pt x="29" y="170"/>
                  <a:pt x="29" y="169"/>
                </a:cubicBezTo>
                <a:cubicBezTo>
                  <a:pt x="29" y="167"/>
                  <a:pt x="28" y="166"/>
                  <a:pt x="28" y="165"/>
                </a:cubicBezTo>
                <a:cubicBezTo>
                  <a:pt x="27" y="165"/>
                  <a:pt x="26" y="164"/>
                  <a:pt x="21" y="162"/>
                </a:cubicBezTo>
                <a:cubicBezTo>
                  <a:pt x="19" y="161"/>
                  <a:pt x="16" y="160"/>
                  <a:pt x="14" y="159"/>
                </a:cubicBezTo>
                <a:cubicBezTo>
                  <a:pt x="7" y="156"/>
                  <a:pt x="3" y="154"/>
                  <a:pt x="2" y="153"/>
                </a:cubicBezTo>
                <a:cubicBezTo>
                  <a:pt x="2" y="153"/>
                  <a:pt x="2" y="152"/>
                  <a:pt x="2" y="152"/>
                </a:cubicBezTo>
                <a:cubicBezTo>
                  <a:pt x="2" y="149"/>
                  <a:pt x="3" y="147"/>
                  <a:pt x="3" y="146"/>
                </a:cubicBezTo>
                <a:cubicBezTo>
                  <a:pt x="4" y="146"/>
                  <a:pt x="9" y="145"/>
                  <a:pt x="16" y="145"/>
                </a:cubicBezTo>
                <a:cubicBezTo>
                  <a:pt x="19" y="145"/>
                  <a:pt x="21" y="145"/>
                  <a:pt x="23" y="145"/>
                </a:cubicBezTo>
                <a:cubicBezTo>
                  <a:pt x="30" y="144"/>
                  <a:pt x="31" y="144"/>
                  <a:pt x="31" y="144"/>
                </a:cubicBezTo>
                <a:cubicBezTo>
                  <a:pt x="32" y="143"/>
                  <a:pt x="33" y="142"/>
                  <a:pt x="34" y="138"/>
                </a:cubicBezTo>
                <a:cubicBezTo>
                  <a:pt x="34" y="138"/>
                  <a:pt x="34" y="138"/>
                  <a:pt x="34" y="138"/>
                </a:cubicBezTo>
                <a:cubicBezTo>
                  <a:pt x="34" y="137"/>
                  <a:pt x="34" y="137"/>
                  <a:pt x="34" y="137"/>
                </a:cubicBezTo>
                <a:cubicBezTo>
                  <a:pt x="35" y="135"/>
                  <a:pt x="36" y="134"/>
                  <a:pt x="36" y="132"/>
                </a:cubicBezTo>
                <a:cubicBezTo>
                  <a:pt x="36" y="132"/>
                  <a:pt x="35" y="131"/>
                  <a:pt x="35" y="131"/>
                </a:cubicBezTo>
                <a:cubicBezTo>
                  <a:pt x="35" y="130"/>
                  <a:pt x="34" y="129"/>
                  <a:pt x="30" y="126"/>
                </a:cubicBezTo>
                <a:cubicBezTo>
                  <a:pt x="28" y="125"/>
                  <a:pt x="25" y="123"/>
                  <a:pt x="23" y="121"/>
                </a:cubicBezTo>
                <a:cubicBezTo>
                  <a:pt x="18" y="117"/>
                  <a:pt x="14" y="114"/>
                  <a:pt x="13" y="113"/>
                </a:cubicBezTo>
                <a:cubicBezTo>
                  <a:pt x="13" y="111"/>
                  <a:pt x="15" y="107"/>
                  <a:pt x="16" y="106"/>
                </a:cubicBezTo>
                <a:cubicBezTo>
                  <a:pt x="17" y="106"/>
                  <a:pt x="22" y="107"/>
                  <a:pt x="29" y="108"/>
                </a:cubicBezTo>
                <a:cubicBezTo>
                  <a:pt x="31" y="109"/>
                  <a:pt x="34" y="109"/>
                  <a:pt x="36" y="110"/>
                </a:cubicBezTo>
                <a:cubicBezTo>
                  <a:pt x="42" y="111"/>
                  <a:pt x="43" y="111"/>
                  <a:pt x="44" y="111"/>
                </a:cubicBezTo>
                <a:cubicBezTo>
                  <a:pt x="45" y="110"/>
                  <a:pt x="46" y="110"/>
                  <a:pt x="48" y="106"/>
                </a:cubicBezTo>
                <a:cubicBezTo>
                  <a:pt x="48" y="105"/>
                  <a:pt x="48" y="105"/>
                  <a:pt x="48" y="105"/>
                </a:cubicBezTo>
                <a:cubicBezTo>
                  <a:pt x="48" y="105"/>
                  <a:pt x="48" y="105"/>
                  <a:pt x="48" y="105"/>
                </a:cubicBezTo>
                <a:cubicBezTo>
                  <a:pt x="51" y="101"/>
                  <a:pt x="51" y="100"/>
                  <a:pt x="51" y="99"/>
                </a:cubicBezTo>
                <a:cubicBezTo>
                  <a:pt x="51" y="99"/>
                  <a:pt x="51" y="99"/>
                  <a:pt x="51" y="99"/>
                </a:cubicBezTo>
                <a:cubicBezTo>
                  <a:pt x="50" y="98"/>
                  <a:pt x="50" y="97"/>
                  <a:pt x="46" y="93"/>
                </a:cubicBezTo>
                <a:cubicBezTo>
                  <a:pt x="45" y="91"/>
                  <a:pt x="43" y="89"/>
                  <a:pt x="41" y="87"/>
                </a:cubicBezTo>
                <a:cubicBezTo>
                  <a:pt x="37" y="81"/>
                  <a:pt x="34" y="77"/>
                  <a:pt x="33" y="76"/>
                </a:cubicBezTo>
                <a:cubicBezTo>
                  <a:pt x="34" y="75"/>
                  <a:pt x="36" y="71"/>
                  <a:pt x="37" y="71"/>
                </a:cubicBezTo>
                <a:cubicBezTo>
                  <a:pt x="39" y="71"/>
                  <a:pt x="43" y="72"/>
                  <a:pt x="50" y="75"/>
                </a:cubicBezTo>
                <a:cubicBezTo>
                  <a:pt x="52" y="76"/>
                  <a:pt x="54" y="77"/>
                  <a:pt x="56" y="78"/>
                </a:cubicBezTo>
                <a:cubicBezTo>
                  <a:pt x="62" y="81"/>
                  <a:pt x="63" y="81"/>
                  <a:pt x="64" y="81"/>
                </a:cubicBezTo>
                <a:cubicBezTo>
                  <a:pt x="65" y="81"/>
                  <a:pt x="66" y="80"/>
                  <a:pt x="69" y="77"/>
                </a:cubicBezTo>
                <a:cubicBezTo>
                  <a:pt x="70" y="77"/>
                  <a:pt x="70" y="77"/>
                  <a:pt x="70" y="77"/>
                </a:cubicBezTo>
                <a:cubicBezTo>
                  <a:pt x="70" y="76"/>
                  <a:pt x="70" y="76"/>
                  <a:pt x="70" y="76"/>
                </a:cubicBezTo>
                <a:cubicBezTo>
                  <a:pt x="72" y="74"/>
                  <a:pt x="73" y="73"/>
                  <a:pt x="73" y="71"/>
                </a:cubicBezTo>
                <a:cubicBezTo>
                  <a:pt x="73" y="70"/>
                  <a:pt x="73" y="69"/>
                  <a:pt x="70" y="64"/>
                </a:cubicBezTo>
                <a:cubicBezTo>
                  <a:pt x="69" y="62"/>
                  <a:pt x="68" y="60"/>
                  <a:pt x="67" y="57"/>
                </a:cubicBezTo>
                <a:cubicBezTo>
                  <a:pt x="63" y="51"/>
                  <a:pt x="62" y="46"/>
                  <a:pt x="61" y="45"/>
                </a:cubicBezTo>
                <a:cubicBezTo>
                  <a:pt x="62" y="44"/>
                  <a:pt x="65" y="41"/>
                  <a:pt x="67" y="41"/>
                </a:cubicBezTo>
                <a:cubicBezTo>
                  <a:pt x="68" y="41"/>
                  <a:pt x="71" y="43"/>
                  <a:pt x="77" y="48"/>
                </a:cubicBezTo>
                <a:cubicBezTo>
                  <a:pt x="79" y="50"/>
                  <a:pt x="81" y="51"/>
                  <a:pt x="83" y="52"/>
                </a:cubicBezTo>
                <a:cubicBezTo>
                  <a:pt x="88" y="56"/>
                  <a:pt x="89" y="57"/>
                  <a:pt x="90" y="57"/>
                </a:cubicBezTo>
                <a:cubicBezTo>
                  <a:pt x="91" y="57"/>
                  <a:pt x="92" y="57"/>
                  <a:pt x="95" y="54"/>
                </a:cubicBezTo>
                <a:cubicBezTo>
                  <a:pt x="97" y="54"/>
                  <a:pt x="97" y="54"/>
                  <a:pt x="97" y="54"/>
                </a:cubicBezTo>
                <a:cubicBezTo>
                  <a:pt x="97" y="53"/>
                  <a:pt x="97" y="53"/>
                  <a:pt x="97" y="53"/>
                </a:cubicBezTo>
                <a:cubicBezTo>
                  <a:pt x="100" y="52"/>
                  <a:pt x="101" y="50"/>
                  <a:pt x="101" y="49"/>
                </a:cubicBezTo>
                <a:cubicBezTo>
                  <a:pt x="101" y="49"/>
                  <a:pt x="101" y="49"/>
                  <a:pt x="101" y="49"/>
                </a:cubicBezTo>
                <a:cubicBezTo>
                  <a:pt x="101" y="49"/>
                  <a:pt x="101" y="49"/>
                  <a:pt x="101" y="49"/>
                </a:cubicBezTo>
                <a:cubicBezTo>
                  <a:pt x="101" y="48"/>
                  <a:pt x="101" y="46"/>
                  <a:pt x="100" y="42"/>
                </a:cubicBezTo>
                <a:cubicBezTo>
                  <a:pt x="99" y="40"/>
                  <a:pt x="99" y="37"/>
                  <a:pt x="98" y="35"/>
                </a:cubicBezTo>
                <a:cubicBezTo>
                  <a:pt x="97" y="29"/>
                  <a:pt x="96" y="24"/>
                  <a:pt x="96" y="22"/>
                </a:cubicBezTo>
                <a:cubicBezTo>
                  <a:pt x="96" y="22"/>
                  <a:pt x="96" y="22"/>
                  <a:pt x="96" y="22"/>
                </a:cubicBezTo>
                <a:cubicBezTo>
                  <a:pt x="97" y="20"/>
                  <a:pt x="100" y="18"/>
                  <a:pt x="102" y="18"/>
                </a:cubicBezTo>
                <a:cubicBezTo>
                  <a:pt x="103" y="19"/>
                  <a:pt x="106" y="22"/>
                  <a:pt x="111" y="28"/>
                </a:cubicBezTo>
                <a:cubicBezTo>
                  <a:pt x="112" y="30"/>
                  <a:pt x="114" y="32"/>
                  <a:pt x="115" y="34"/>
                </a:cubicBezTo>
                <a:cubicBezTo>
                  <a:pt x="119" y="39"/>
                  <a:pt x="120" y="39"/>
                  <a:pt x="121" y="40"/>
                </a:cubicBezTo>
                <a:cubicBezTo>
                  <a:pt x="122" y="40"/>
                  <a:pt x="123" y="40"/>
                  <a:pt x="127" y="38"/>
                </a:cubicBezTo>
                <a:cubicBezTo>
                  <a:pt x="129" y="39"/>
                  <a:pt x="129" y="39"/>
                  <a:pt x="129" y="39"/>
                </a:cubicBezTo>
                <a:cubicBezTo>
                  <a:pt x="129" y="38"/>
                  <a:pt x="129" y="38"/>
                  <a:pt x="129" y="38"/>
                </a:cubicBezTo>
                <a:cubicBezTo>
                  <a:pt x="131" y="37"/>
                  <a:pt x="133" y="36"/>
                  <a:pt x="133" y="35"/>
                </a:cubicBezTo>
                <a:cubicBezTo>
                  <a:pt x="134" y="34"/>
                  <a:pt x="134" y="33"/>
                  <a:pt x="134" y="29"/>
                </a:cubicBezTo>
                <a:cubicBezTo>
                  <a:pt x="134" y="25"/>
                  <a:pt x="134" y="25"/>
                  <a:pt x="134" y="25"/>
                </a:cubicBezTo>
                <a:cubicBezTo>
                  <a:pt x="134" y="24"/>
                  <a:pt x="134" y="22"/>
                  <a:pt x="134" y="20"/>
                </a:cubicBezTo>
                <a:cubicBezTo>
                  <a:pt x="134" y="12"/>
                  <a:pt x="134" y="8"/>
                  <a:pt x="135" y="6"/>
                </a:cubicBezTo>
                <a:cubicBezTo>
                  <a:pt x="136" y="5"/>
                  <a:pt x="140" y="4"/>
                  <a:pt x="141" y="5"/>
                </a:cubicBezTo>
                <a:cubicBezTo>
                  <a:pt x="142" y="6"/>
                  <a:pt x="144" y="10"/>
                  <a:pt x="148" y="16"/>
                </a:cubicBezTo>
                <a:cubicBezTo>
                  <a:pt x="149" y="19"/>
                  <a:pt x="150" y="21"/>
                  <a:pt x="151" y="23"/>
                </a:cubicBezTo>
                <a:cubicBezTo>
                  <a:pt x="153" y="29"/>
                  <a:pt x="154" y="29"/>
                  <a:pt x="155" y="30"/>
                </a:cubicBezTo>
                <a:cubicBezTo>
                  <a:pt x="156" y="30"/>
                  <a:pt x="157" y="31"/>
                  <a:pt x="161" y="30"/>
                </a:cubicBezTo>
                <a:cubicBezTo>
                  <a:pt x="162" y="30"/>
                  <a:pt x="162" y="30"/>
                  <a:pt x="162" y="30"/>
                </a:cubicBezTo>
                <a:cubicBezTo>
                  <a:pt x="162" y="30"/>
                  <a:pt x="162" y="30"/>
                  <a:pt x="162" y="30"/>
                </a:cubicBezTo>
                <a:cubicBezTo>
                  <a:pt x="167" y="30"/>
                  <a:pt x="168" y="28"/>
                  <a:pt x="168" y="28"/>
                </a:cubicBezTo>
                <a:cubicBezTo>
                  <a:pt x="169" y="27"/>
                  <a:pt x="169" y="26"/>
                  <a:pt x="170" y="21"/>
                </a:cubicBezTo>
                <a:cubicBezTo>
                  <a:pt x="171" y="19"/>
                  <a:pt x="171" y="16"/>
                  <a:pt x="172" y="13"/>
                </a:cubicBezTo>
                <a:cubicBezTo>
                  <a:pt x="174" y="6"/>
                  <a:pt x="176" y="2"/>
                  <a:pt x="176" y="1"/>
                </a:cubicBezTo>
                <a:cubicBezTo>
                  <a:pt x="177" y="0"/>
                  <a:pt x="182" y="0"/>
                  <a:pt x="183" y="1"/>
                </a:cubicBezTo>
                <a:cubicBezTo>
                  <a:pt x="183" y="2"/>
                  <a:pt x="185" y="6"/>
                  <a:pt x="186" y="13"/>
                </a:cubicBezTo>
                <a:cubicBezTo>
                  <a:pt x="187" y="16"/>
                  <a:pt x="187" y="18"/>
                  <a:pt x="188" y="20"/>
                </a:cubicBezTo>
                <a:cubicBezTo>
                  <a:pt x="189" y="27"/>
                  <a:pt x="189" y="27"/>
                  <a:pt x="190" y="28"/>
                </a:cubicBezTo>
                <a:cubicBezTo>
                  <a:pt x="191" y="29"/>
                  <a:pt x="192" y="29"/>
                  <a:pt x="196" y="30"/>
                </a:cubicBezTo>
                <a:cubicBezTo>
                  <a:pt x="197" y="30"/>
                  <a:pt x="197" y="30"/>
                  <a:pt x="197" y="30"/>
                </a:cubicBezTo>
                <a:cubicBezTo>
                  <a:pt x="198" y="30"/>
                  <a:pt x="198" y="30"/>
                  <a:pt x="198" y="30"/>
                </a:cubicBezTo>
                <a:cubicBezTo>
                  <a:pt x="202" y="31"/>
                  <a:pt x="203" y="30"/>
                  <a:pt x="204" y="29"/>
                </a:cubicBezTo>
                <a:cubicBezTo>
                  <a:pt x="205" y="29"/>
                  <a:pt x="205" y="28"/>
                  <a:pt x="207" y="23"/>
                </a:cubicBezTo>
                <a:cubicBezTo>
                  <a:pt x="208" y="21"/>
                  <a:pt x="210" y="19"/>
                  <a:pt x="211" y="16"/>
                </a:cubicBezTo>
                <a:cubicBezTo>
                  <a:pt x="214" y="10"/>
                  <a:pt x="217" y="6"/>
                  <a:pt x="218" y="5"/>
                </a:cubicBezTo>
                <a:cubicBezTo>
                  <a:pt x="219" y="4"/>
                  <a:pt x="223" y="5"/>
                  <a:pt x="224" y="6"/>
                </a:cubicBezTo>
                <a:cubicBezTo>
                  <a:pt x="224" y="7"/>
                  <a:pt x="225" y="11"/>
                  <a:pt x="225" y="17"/>
                </a:cubicBezTo>
                <a:cubicBezTo>
                  <a:pt x="225" y="18"/>
                  <a:pt x="225" y="19"/>
                  <a:pt x="225" y="19"/>
                </a:cubicBezTo>
                <a:cubicBezTo>
                  <a:pt x="225" y="22"/>
                  <a:pt x="225" y="24"/>
                  <a:pt x="225" y="26"/>
                </a:cubicBezTo>
                <a:cubicBezTo>
                  <a:pt x="225" y="28"/>
                  <a:pt x="225" y="30"/>
                  <a:pt x="225" y="31"/>
                </a:cubicBezTo>
                <a:cubicBezTo>
                  <a:pt x="225" y="33"/>
                  <a:pt x="225" y="34"/>
                  <a:pt x="225" y="35"/>
                </a:cubicBezTo>
                <a:cubicBezTo>
                  <a:pt x="226" y="35"/>
                  <a:pt x="227" y="36"/>
                  <a:pt x="231" y="37"/>
                </a:cubicBezTo>
                <a:cubicBezTo>
                  <a:pt x="232" y="39"/>
                  <a:pt x="232" y="39"/>
                  <a:pt x="232" y="39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6" y="40"/>
                  <a:pt x="237" y="39"/>
                  <a:pt x="238" y="39"/>
                </a:cubicBezTo>
                <a:cubicBezTo>
                  <a:pt x="239" y="39"/>
                  <a:pt x="239" y="38"/>
                  <a:pt x="243" y="34"/>
                </a:cubicBezTo>
                <a:cubicBezTo>
                  <a:pt x="244" y="32"/>
                  <a:pt x="246" y="30"/>
                  <a:pt x="248" y="28"/>
                </a:cubicBezTo>
                <a:cubicBezTo>
                  <a:pt x="253" y="22"/>
                  <a:pt x="256" y="19"/>
                  <a:pt x="257" y="18"/>
                </a:cubicBezTo>
                <a:cubicBezTo>
                  <a:pt x="259" y="18"/>
                  <a:pt x="262" y="20"/>
                  <a:pt x="263" y="21"/>
                </a:cubicBezTo>
                <a:cubicBezTo>
                  <a:pt x="263" y="23"/>
                  <a:pt x="262" y="28"/>
                  <a:pt x="261" y="34"/>
                </a:cubicBezTo>
                <a:cubicBezTo>
                  <a:pt x="260" y="37"/>
                  <a:pt x="260" y="39"/>
                  <a:pt x="259" y="41"/>
                </a:cubicBezTo>
                <a:cubicBezTo>
                  <a:pt x="258" y="45"/>
                  <a:pt x="257" y="47"/>
                  <a:pt x="257" y="48"/>
                </a:cubicBezTo>
                <a:cubicBezTo>
                  <a:pt x="257" y="48"/>
                  <a:pt x="257" y="48"/>
                  <a:pt x="257" y="48"/>
                </a:cubicBezTo>
                <a:cubicBezTo>
                  <a:pt x="258" y="49"/>
                  <a:pt x="258" y="49"/>
                  <a:pt x="258" y="49"/>
                </a:cubicBezTo>
                <a:cubicBezTo>
                  <a:pt x="258" y="50"/>
                  <a:pt x="259" y="51"/>
                  <a:pt x="262" y="53"/>
                </a:cubicBezTo>
                <a:cubicBezTo>
                  <a:pt x="263" y="55"/>
                  <a:pt x="263" y="55"/>
                  <a:pt x="263" y="55"/>
                </a:cubicBezTo>
                <a:cubicBezTo>
                  <a:pt x="264" y="54"/>
                  <a:pt x="264" y="54"/>
                  <a:pt x="264" y="54"/>
                </a:cubicBezTo>
                <a:cubicBezTo>
                  <a:pt x="267" y="56"/>
                  <a:pt x="268" y="56"/>
                  <a:pt x="269" y="56"/>
                </a:cubicBezTo>
                <a:cubicBezTo>
                  <a:pt x="270" y="56"/>
                  <a:pt x="271" y="56"/>
                  <a:pt x="275" y="52"/>
                </a:cubicBezTo>
                <a:cubicBezTo>
                  <a:pt x="277" y="51"/>
                  <a:pt x="279" y="49"/>
                  <a:pt x="281" y="48"/>
                </a:cubicBezTo>
                <a:cubicBezTo>
                  <a:pt x="287" y="43"/>
                  <a:pt x="291" y="41"/>
                  <a:pt x="293" y="40"/>
                </a:cubicBezTo>
                <a:cubicBezTo>
                  <a:pt x="294" y="41"/>
                  <a:pt x="297" y="43"/>
                  <a:pt x="298" y="45"/>
                </a:cubicBezTo>
                <a:cubicBezTo>
                  <a:pt x="297" y="46"/>
                  <a:pt x="296" y="50"/>
                  <a:pt x="292" y="57"/>
                </a:cubicBezTo>
                <a:cubicBezTo>
                  <a:pt x="291" y="59"/>
                  <a:pt x="290" y="61"/>
                  <a:pt x="289" y="63"/>
                </a:cubicBezTo>
                <a:cubicBezTo>
                  <a:pt x="286" y="68"/>
                  <a:pt x="286" y="69"/>
                  <a:pt x="286" y="70"/>
                </a:cubicBezTo>
                <a:cubicBezTo>
                  <a:pt x="286" y="70"/>
                  <a:pt x="286" y="70"/>
                  <a:pt x="286" y="70"/>
                </a:cubicBezTo>
                <a:cubicBezTo>
                  <a:pt x="286" y="70"/>
                  <a:pt x="286" y="70"/>
                  <a:pt x="286" y="70"/>
                </a:cubicBezTo>
                <a:cubicBezTo>
                  <a:pt x="286" y="72"/>
                  <a:pt x="287" y="73"/>
                  <a:pt x="289" y="75"/>
                </a:cubicBezTo>
                <a:cubicBezTo>
                  <a:pt x="290" y="78"/>
                  <a:pt x="290" y="78"/>
                  <a:pt x="290" y="78"/>
                </a:cubicBezTo>
                <a:cubicBezTo>
                  <a:pt x="291" y="77"/>
                  <a:pt x="291" y="77"/>
                  <a:pt x="291" y="77"/>
                </a:cubicBezTo>
                <a:cubicBezTo>
                  <a:pt x="293" y="79"/>
                  <a:pt x="294" y="80"/>
                  <a:pt x="295" y="80"/>
                </a:cubicBezTo>
                <a:cubicBezTo>
                  <a:pt x="296" y="80"/>
                  <a:pt x="297" y="80"/>
                  <a:pt x="302" y="78"/>
                </a:cubicBezTo>
                <a:cubicBezTo>
                  <a:pt x="304" y="77"/>
                  <a:pt x="307" y="76"/>
                  <a:pt x="309" y="75"/>
                </a:cubicBezTo>
                <a:cubicBezTo>
                  <a:pt x="316" y="72"/>
                  <a:pt x="321" y="70"/>
                  <a:pt x="322" y="70"/>
                </a:cubicBezTo>
                <a:cubicBezTo>
                  <a:pt x="323" y="71"/>
                  <a:pt x="326" y="74"/>
                  <a:pt x="326" y="76"/>
                </a:cubicBezTo>
                <a:cubicBezTo>
                  <a:pt x="325" y="77"/>
                  <a:pt x="323" y="80"/>
                  <a:pt x="318" y="86"/>
                </a:cubicBezTo>
                <a:cubicBezTo>
                  <a:pt x="316" y="88"/>
                  <a:pt x="315" y="90"/>
                  <a:pt x="313" y="91"/>
                </a:cubicBezTo>
                <a:cubicBezTo>
                  <a:pt x="309" y="96"/>
                  <a:pt x="308" y="97"/>
                  <a:pt x="308" y="98"/>
                </a:cubicBezTo>
                <a:cubicBezTo>
                  <a:pt x="308" y="98"/>
                  <a:pt x="308" y="98"/>
                  <a:pt x="308" y="98"/>
                </a:cubicBezTo>
                <a:cubicBezTo>
                  <a:pt x="308" y="99"/>
                  <a:pt x="309" y="101"/>
                  <a:pt x="311" y="104"/>
                </a:cubicBezTo>
                <a:cubicBezTo>
                  <a:pt x="311" y="106"/>
                  <a:pt x="311" y="106"/>
                  <a:pt x="311" y="106"/>
                </a:cubicBezTo>
                <a:cubicBezTo>
                  <a:pt x="312" y="106"/>
                  <a:pt x="312" y="106"/>
                  <a:pt x="312" y="106"/>
                </a:cubicBezTo>
                <a:cubicBezTo>
                  <a:pt x="313" y="109"/>
                  <a:pt x="314" y="109"/>
                  <a:pt x="315" y="110"/>
                </a:cubicBezTo>
                <a:cubicBezTo>
                  <a:pt x="316" y="110"/>
                  <a:pt x="317" y="110"/>
                  <a:pt x="323" y="109"/>
                </a:cubicBezTo>
                <a:cubicBezTo>
                  <a:pt x="325" y="108"/>
                  <a:pt x="328" y="108"/>
                  <a:pt x="330" y="107"/>
                </a:cubicBezTo>
                <a:cubicBezTo>
                  <a:pt x="337" y="106"/>
                  <a:pt x="342" y="106"/>
                  <a:pt x="343" y="106"/>
                </a:cubicBezTo>
                <a:cubicBezTo>
                  <a:pt x="344" y="107"/>
                  <a:pt x="346" y="110"/>
                  <a:pt x="346" y="112"/>
                </a:cubicBezTo>
                <a:cubicBezTo>
                  <a:pt x="346" y="112"/>
                  <a:pt x="346" y="112"/>
                  <a:pt x="346" y="112"/>
                </a:cubicBezTo>
                <a:cubicBezTo>
                  <a:pt x="345" y="113"/>
                  <a:pt x="342" y="116"/>
                  <a:pt x="336" y="120"/>
                </a:cubicBezTo>
                <a:cubicBezTo>
                  <a:pt x="334" y="122"/>
                  <a:pt x="332" y="123"/>
                  <a:pt x="330" y="124"/>
                </a:cubicBezTo>
                <a:cubicBezTo>
                  <a:pt x="325" y="128"/>
                  <a:pt x="324" y="129"/>
                  <a:pt x="324" y="130"/>
                </a:cubicBezTo>
                <a:cubicBezTo>
                  <a:pt x="324" y="130"/>
                  <a:pt x="324" y="131"/>
                  <a:pt x="324" y="131"/>
                </a:cubicBezTo>
                <a:cubicBezTo>
                  <a:pt x="324" y="132"/>
                  <a:pt x="324" y="134"/>
                  <a:pt x="325" y="136"/>
                </a:cubicBezTo>
                <a:cubicBezTo>
                  <a:pt x="324" y="138"/>
                  <a:pt x="324" y="138"/>
                  <a:pt x="324" y="138"/>
                </a:cubicBezTo>
                <a:cubicBezTo>
                  <a:pt x="325" y="138"/>
                  <a:pt x="325" y="138"/>
                  <a:pt x="325" y="138"/>
                </a:cubicBezTo>
                <a:cubicBezTo>
                  <a:pt x="326" y="141"/>
                  <a:pt x="327" y="142"/>
                  <a:pt x="328" y="143"/>
                </a:cubicBezTo>
                <a:cubicBezTo>
                  <a:pt x="329" y="143"/>
                  <a:pt x="330" y="143"/>
                  <a:pt x="335" y="144"/>
                </a:cubicBezTo>
                <a:cubicBezTo>
                  <a:pt x="338" y="144"/>
                  <a:pt x="340" y="144"/>
                  <a:pt x="343" y="144"/>
                </a:cubicBezTo>
                <a:cubicBezTo>
                  <a:pt x="350" y="145"/>
                  <a:pt x="355" y="145"/>
                  <a:pt x="356" y="146"/>
                </a:cubicBezTo>
                <a:cubicBezTo>
                  <a:pt x="357" y="146"/>
                  <a:pt x="357" y="149"/>
                  <a:pt x="358" y="151"/>
                </a:cubicBezTo>
                <a:cubicBezTo>
                  <a:pt x="358" y="152"/>
                  <a:pt x="357" y="152"/>
                  <a:pt x="357" y="152"/>
                </a:cubicBezTo>
                <a:cubicBezTo>
                  <a:pt x="356" y="153"/>
                  <a:pt x="352" y="155"/>
                  <a:pt x="345" y="158"/>
                </a:cubicBezTo>
                <a:cubicBezTo>
                  <a:pt x="343" y="159"/>
                  <a:pt x="341" y="160"/>
                  <a:pt x="339" y="161"/>
                </a:cubicBezTo>
                <a:cubicBezTo>
                  <a:pt x="333" y="163"/>
                  <a:pt x="332" y="163"/>
                  <a:pt x="332" y="164"/>
                </a:cubicBezTo>
                <a:cubicBezTo>
                  <a:pt x="331" y="165"/>
                  <a:pt x="331" y="166"/>
                  <a:pt x="331" y="168"/>
                </a:cubicBezTo>
                <a:cubicBezTo>
                  <a:pt x="331" y="169"/>
                  <a:pt x="331" y="170"/>
                  <a:pt x="331" y="170"/>
                </a:cubicBezTo>
                <a:cubicBezTo>
                  <a:pt x="330" y="173"/>
                  <a:pt x="330" y="173"/>
                  <a:pt x="330" y="173"/>
                </a:cubicBezTo>
                <a:cubicBezTo>
                  <a:pt x="331" y="173"/>
                  <a:pt x="331" y="173"/>
                  <a:pt x="331" y="173"/>
                </a:cubicBezTo>
                <a:cubicBezTo>
                  <a:pt x="331" y="175"/>
                  <a:pt x="332" y="177"/>
                  <a:pt x="333" y="178"/>
                </a:cubicBezTo>
                <a:cubicBezTo>
                  <a:pt x="333" y="179"/>
                  <a:pt x="334" y="179"/>
                  <a:pt x="340" y="180"/>
                </a:cubicBezTo>
                <a:cubicBezTo>
                  <a:pt x="342" y="181"/>
                  <a:pt x="344" y="182"/>
                  <a:pt x="347" y="183"/>
                </a:cubicBezTo>
                <a:cubicBezTo>
                  <a:pt x="354" y="185"/>
                  <a:pt x="358" y="187"/>
                  <a:pt x="359" y="187"/>
                </a:cubicBezTo>
                <a:cubicBezTo>
                  <a:pt x="360" y="188"/>
                  <a:pt x="360" y="189"/>
                  <a:pt x="360" y="190"/>
                </a:cubicBezTo>
                <a:cubicBezTo>
                  <a:pt x="360" y="192"/>
                  <a:pt x="359" y="193"/>
                  <a:pt x="359" y="194"/>
                </a:cubicBezTo>
                <a:cubicBezTo>
                  <a:pt x="358" y="194"/>
                  <a:pt x="354" y="196"/>
                  <a:pt x="346" y="197"/>
                </a:cubicBezTo>
                <a:cubicBezTo>
                  <a:pt x="344" y="197"/>
                  <a:pt x="341" y="198"/>
                  <a:pt x="339" y="198"/>
                </a:cubicBezTo>
                <a:cubicBezTo>
                  <a:pt x="333" y="199"/>
                  <a:pt x="332" y="199"/>
                  <a:pt x="331" y="200"/>
                </a:cubicBezTo>
                <a:cubicBezTo>
                  <a:pt x="331" y="201"/>
                  <a:pt x="330" y="202"/>
                  <a:pt x="329" y="206"/>
                </a:cubicBezTo>
                <a:cubicBezTo>
                  <a:pt x="329" y="206"/>
                  <a:pt x="329" y="206"/>
                  <a:pt x="329" y="206"/>
                </a:cubicBezTo>
                <a:cubicBezTo>
                  <a:pt x="329" y="206"/>
                  <a:pt x="329" y="206"/>
                  <a:pt x="329" y="206"/>
                </a:cubicBezTo>
                <a:cubicBezTo>
                  <a:pt x="329" y="208"/>
                  <a:pt x="329" y="210"/>
                  <a:pt x="329" y="211"/>
                </a:cubicBezTo>
                <a:cubicBezTo>
                  <a:pt x="329" y="212"/>
                  <a:pt x="329" y="213"/>
                  <a:pt x="329" y="213"/>
                </a:cubicBezTo>
                <a:cubicBezTo>
                  <a:pt x="330" y="214"/>
                  <a:pt x="331" y="215"/>
                  <a:pt x="335" y="217"/>
                </a:cubicBezTo>
                <a:cubicBezTo>
                  <a:pt x="337" y="218"/>
                  <a:pt x="340" y="220"/>
                  <a:pt x="342" y="221"/>
                </a:cubicBezTo>
                <a:cubicBezTo>
                  <a:pt x="348" y="225"/>
                  <a:pt x="352" y="228"/>
                  <a:pt x="353" y="229"/>
                </a:cubicBezTo>
                <a:cubicBezTo>
                  <a:pt x="353" y="229"/>
                  <a:pt x="353" y="229"/>
                  <a:pt x="353" y="229"/>
                </a:cubicBezTo>
                <a:cubicBezTo>
                  <a:pt x="353" y="231"/>
                  <a:pt x="352" y="234"/>
                  <a:pt x="351" y="235"/>
                </a:cubicBezTo>
                <a:cubicBezTo>
                  <a:pt x="350" y="235"/>
                  <a:pt x="345" y="235"/>
                  <a:pt x="338" y="235"/>
                </a:cubicBezTo>
                <a:cubicBezTo>
                  <a:pt x="335" y="235"/>
                  <a:pt x="333" y="234"/>
                  <a:pt x="331" y="234"/>
                </a:cubicBezTo>
                <a:cubicBezTo>
                  <a:pt x="325" y="234"/>
                  <a:pt x="324" y="234"/>
                  <a:pt x="323" y="234"/>
                </a:cubicBezTo>
                <a:cubicBezTo>
                  <a:pt x="322" y="235"/>
                  <a:pt x="321" y="236"/>
                  <a:pt x="320" y="239"/>
                </a:cubicBezTo>
                <a:cubicBezTo>
                  <a:pt x="319" y="240"/>
                  <a:pt x="319" y="240"/>
                  <a:pt x="319" y="240"/>
                </a:cubicBezTo>
                <a:cubicBezTo>
                  <a:pt x="319" y="240"/>
                  <a:pt x="319" y="240"/>
                  <a:pt x="319" y="240"/>
                </a:cubicBezTo>
                <a:cubicBezTo>
                  <a:pt x="318" y="243"/>
                  <a:pt x="317" y="244"/>
                  <a:pt x="317" y="246"/>
                </a:cubicBezTo>
                <a:cubicBezTo>
                  <a:pt x="317" y="246"/>
                  <a:pt x="317" y="246"/>
                  <a:pt x="318" y="247"/>
                </a:cubicBezTo>
                <a:cubicBezTo>
                  <a:pt x="318" y="248"/>
                  <a:pt x="319" y="248"/>
                  <a:pt x="323" y="252"/>
                </a:cubicBezTo>
                <a:cubicBezTo>
                  <a:pt x="324" y="254"/>
                  <a:pt x="326" y="256"/>
                  <a:pt x="328" y="258"/>
                </a:cubicBezTo>
                <a:cubicBezTo>
                  <a:pt x="334" y="263"/>
                  <a:pt x="337" y="266"/>
                  <a:pt x="337" y="267"/>
                </a:cubicBezTo>
                <a:cubicBezTo>
                  <a:pt x="337" y="269"/>
                  <a:pt x="335" y="272"/>
                  <a:pt x="334" y="273"/>
                </a:cubicBezTo>
                <a:cubicBezTo>
                  <a:pt x="333" y="273"/>
                  <a:pt x="328" y="272"/>
                  <a:pt x="321" y="270"/>
                </a:cubicBezTo>
                <a:cubicBezTo>
                  <a:pt x="319" y="269"/>
                  <a:pt x="317" y="268"/>
                  <a:pt x="315" y="268"/>
                </a:cubicBezTo>
                <a:cubicBezTo>
                  <a:pt x="308" y="266"/>
                  <a:pt x="308" y="265"/>
                  <a:pt x="307" y="266"/>
                </a:cubicBezTo>
                <a:cubicBezTo>
                  <a:pt x="306" y="266"/>
                  <a:pt x="304" y="267"/>
                  <a:pt x="302" y="270"/>
                </a:cubicBezTo>
                <a:cubicBezTo>
                  <a:pt x="301" y="270"/>
                  <a:pt x="301" y="270"/>
                  <a:pt x="301" y="270"/>
                </a:cubicBezTo>
                <a:cubicBezTo>
                  <a:pt x="301" y="271"/>
                  <a:pt x="301" y="271"/>
                  <a:pt x="301" y="271"/>
                </a:cubicBezTo>
                <a:cubicBezTo>
                  <a:pt x="299" y="274"/>
                  <a:pt x="299" y="276"/>
                  <a:pt x="299" y="276"/>
                </a:cubicBezTo>
                <a:cubicBezTo>
                  <a:pt x="299" y="277"/>
                  <a:pt x="299" y="277"/>
                  <a:pt x="299" y="277"/>
                </a:cubicBezTo>
                <a:cubicBezTo>
                  <a:pt x="299" y="278"/>
                  <a:pt x="299" y="279"/>
                  <a:pt x="302" y="283"/>
                </a:cubicBezTo>
                <a:cubicBezTo>
                  <a:pt x="304" y="285"/>
                  <a:pt x="305" y="287"/>
                  <a:pt x="307" y="290"/>
                </a:cubicBezTo>
                <a:cubicBezTo>
                  <a:pt x="310" y="296"/>
                  <a:pt x="313" y="300"/>
                  <a:pt x="313" y="301"/>
                </a:cubicBezTo>
                <a:cubicBezTo>
                  <a:pt x="313" y="303"/>
                  <a:pt x="310" y="306"/>
                  <a:pt x="308" y="306"/>
                </a:cubicBezTo>
                <a:cubicBezTo>
                  <a:pt x="307" y="306"/>
                  <a:pt x="303" y="304"/>
                  <a:pt x="297" y="300"/>
                </a:cubicBezTo>
                <a:cubicBezTo>
                  <a:pt x="295" y="299"/>
                  <a:pt x="293" y="298"/>
                  <a:pt x="291" y="296"/>
                </a:cubicBezTo>
                <a:cubicBezTo>
                  <a:pt x="285" y="293"/>
                  <a:pt x="284" y="293"/>
                  <a:pt x="283" y="293"/>
                </a:cubicBezTo>
                <a:cubicBezTo>
                  <a:pt x="282" y="293"/>
                  <a:pt x="281" y="293"/>
                  <a:pt x="278" y="296"/>
                </a:cubicBezTo>
                <a:cubicBezTo>
                  <a:pt x="277" y="296"/>
                  <a:pt x="277" y="296"/>
                  <a:pt x="277" y="296"/>
                </a:cubicBezTo>
                <a:cubicBezTo>
                  <a:pt x="277" y="297"/>
                  <a:pt x="277" y="297"/>
                  <a:pt x="277" y="297"/>
                </a:cubicBezTo>
                <a:cubicBezTo>
                  <a:pt x="274" y="299"/>
                  <a:pt x="273" y="301"/>
                  <a:pt x="273" y="302"/>
                </a:cubicBezTo>
                <a:cubicBezTo>
                  <a:pt x="273" y="302"/>
                  <a:pt x="273" y="302"/>
                  <a:pt x="273" y="302"/>
                </a:cubicBezTo>
                <a:cubicBezTo>
                  <a:pt x="273" y="302"/>
                  <a:pt x="273" y="302"/>
                  <a:pt x="273" y="302"/>
                </a:cubicBezTo>
                <a:cubicBezTo>
                  <a:pt x="273" y="303"/>
                  <a:pt x="274" y="304"/>
                  <a:pt x="275" y="309"/>
                </a:cubicBezTo>
                <a:cubicBezTo>
                  <a:pt x="276" y="311"/>
                  <a:pt x="277" y="313"/>
                  <a:pt x="278" y="316"/>
                </a:cubicBezTo>
                <a:cubicBezTo>
                  <a:pt x="280" y="322"/>
                  <a:pt x="282" y="327"/>
                  <a:pt x="282" y="329"/>
                </a:cubicBezTo>
                <a:cubicBezTo>
                  <a:pt x="281" y="330"/>
                  <a:pt x="277" y="332"/>
                  <a:pt x="276" y="332"/>
                </a:cubicBezTo>
                <a:cubicBezTo>
                  <a:pt x="275" y="332"/>
                  <a:pt x="271" y="329"/>
                  <a:pt x="266" y="324"/>
                </a:cubicBezTo>
                <a:cubicBezTo>
                  <a:pt x="264" y="322"/>
                  <a:pt x="263" y="320"/>
                  <a:pt x="261" y="319"/>
                </a:cubicBezTo>
                <a:cubicBezTo>
                  <a:pt x="256" y="314"/>
                  <a:pt x="256" y="314"/>
                  <a:pt x="255" y="314"/>
                </a:cubicBezTo>
                <a:cubicBezTo>
                  <a:pt x="254" y="313"/>
                  <a:pt x="252" y="314"/>
                  <a:pt x="249" y="316"/>
                </a:cubicBezTo>
                <a:cubicBezTo>
                  <a:pt x="247" y="315"/>
                  <a:pt x="247" y="315"/>
                  <a:pt x="247" y="315"/>
                </a:cubicBezTo>
                <a:cubicBezTo>
                  <a:pt x="247" y="316"/>
                  <a:pt x="247" y="316"/>
                  <a:pt x="247" y="316"/>
                </a:cubicBezTo>
                <a:cubicBezTo>
                  <a:pt x="245" y="317"/>
                  <a:pt x="243" y="319"/>
                  <a:pt x="243" y="320"/>
                </a:cubicBezTo>
                <a:cubicBezTo>
                  <a:pt x="243" y="320"/>
                  <a:pt x="243" y="321"/>
                  <a:pt x="243" y="321"/>
                </a:cubicBezTo>
                <a:cubicBezTo>
                  <a:pt x="243" y="322"/>
                  <a:pt x="243" y="324"/>
                  <a:pt x="243" y="327"/>
                </a:cubicBezTo>
                <a:cubicBezTo>
                  <a:pt x="243" y="329"/>
                  <a:pt x="244" y="332"/>
                  <a:pt x="244" y="335"/>
                </a:cubicBezTo>
                <a:cubicBezTo>
                  <a:pt x="245" y="339"/>
                  <a:pt x="245" y="343"/>
                  <a:pt x="245" y="346"/>
                </a:cubicBezTo>
                <a:cubicBezTo>
                  <a:pt x="245" y="347"/>
                  <a:pt x="245" y="348"/>
                  <a:pt x="245" y="348"/>
                </a:cubicBezTo>
                <a:cubicBezTo>
                  <a:pt x="244" y="349"/>
                  <a:pt x="240" y="351"/>
                  <a:pt x="238" y="351"/>
                </a:cubicBezTo>
                <a:cubicBezTo>
                  <a:pt x="238" y="350"/>
                  <a:pt x="235" y="346"/>
                  <a:pt x="231" y="340"/>
                </a:cubicBezTo>
                <a:cubicBezTo>
                  <a:pt x="229" y="338"/>
                  <a:pt x="228" y="336"/>
                  <a:pt x="227" y="334"/>
                </a:cubicBezTo>
                <a:cubicBezTo>
                  <a:pt x="224" y="328"/>
                  <a:pt x="223" y="328"/>
                  <a:pt x="222" y="327"/>
                </a:cubicBezTo>
                <a:cubicBezTo>
                  <a:pt x="221" y="327"/>
                  <a:pt x="220" y="327"/>
                  <a:pt x="216" y="328"/>
                </a:cubicBezTo>
                <a:cubicBezTo>
                  <a:pt x="214" y="327"/>
                  <a:pt x="214" y="327"/>
                  <a:pt x="214" y="327"/>
                </a:cubicBezTo>
                <a:cubicBezTo>
                  <a:pt x="214" y="328"/>
                  <a:pt x="214" y="328"/>
                  <a:pt x="214" y="328"/>
                </a:cubicBezTo>
                <a:cubicBezTo>
                  <a:pt x="211" y="329"/>
                  <a:pt x="210" y="330"/>
                  <a:pt x="209" y="331"/>
                </a:cubicBezTo>
                <a:cubicBezTo>
                  <a:pt x="208" y="331"/>
                  <a:pt x="208" y="332"/>
                  <a:pt x="208" y="338"/>
                </a:cubicBezTo>
                <a:cubicBezTo>
                  <a:pt x="207" y="340"/>
                  <a:pt x="207" y="343"/>
                  <a:pt x="207" y="346"/>
                </a:cubicBezTo>
                <a:cubicBezTo>
                  <a:pt x="206" y="353"/>
                  <a:pt x="205" y="357"/>
                  <a:pt x="204" y="359"/>
                </a:cubicBezTo>
                <a:cubicBezTo>
                  <a:pt x="203" y="359"/>
                  <a:pt x="199" y="360"/>
                  <a:pt x="198" y="359"/>
                </a:cubicBezTo>
                <a:cubicBezTo>
                  <a:pt x="197" y="358"/>
                  <a:pt x="195" y="354"/>
                  <a:pt x="193" y="347"/>
                </a:cubicBezTo>
                <a:cubicBezTo>
                  <a:pt x="192" y="345"/>
                  <a:pt x="191" y="343"/>
                  <a:pt x="190" y="341"/>
                </a:cubicBezTo>
                <a:cubicBezTo>
                  <a:pt x="188" y="335"/>
                  <a:pt x="188" y="334"/>
                  <a:pt x="187" y="333"/>
                </a:cubicBezTo>
                <a:cubicBezTo>
                  <a:pt x="187" y="333"/>
                  <a:pt x="185" y="332"/>
                  <a:pt x="181" y="332"/>
                </a:cubicBezTo>
                <a:cubicBezTo>
                  <a:pt x="180" y="331"/>
                  <a:pt x="180" y="331"/>
                  <a:pt x="180" y="331"/>
                </a:cubicBezTo>
                <a:cubicBezTo>
                  <a:pt x="179" y="332"/>
                  <a:pt x="179" y="332"/>
                  <a:pt x="179" y="332"/>
                </a:cubicBezTo>
                <a:cubicBezTo>
                  <a:pt x="175" y="332"/>
                  <a:pt x="174" y="333"/>
                  <a:pt x="173" y="333"/>
                </a:cubicBezTo>
                <a:cubicBezTo>
                  <a:pt x="173" y="334"/>
                  <a:pt x="172" y="335"/>
                  <a:pt x="171" y="340"/>
                </a:cubicBezTo>
                <a:cubicBezTo>
                  <a:pt x="170" y="342"/>
                  <a:pt x="169" y="345"/>
                  <a:pt x="168" y="347"/>
                </a:cubicBezTo>
                <a:cubicBezTo>
                  <a:pt x="165" y="354"/>
                  <a:pt x="163" y="358"/>
                  <a:pt x="163" y="359"/>
                </a:cubicBezTo>
                <a:cubicBezTo>
                  <a:pt x="161" y="360"/>
                  <a:pt x="157" y="360"/>
                  <a:pt x="156" y="359"/>
                </a:cubicBezTo>
                <a:cubicBezTo>
                  <a:pt x="155" y="358"/>
                  <a:pt x="155" y="353"/>
                  <a:pt x="154" y="346"/>
                </a:cubicBezTo>
                <a:cubicBezTo>
                  <a:pt x="153" y="343"/>
                  <a:pt x="153" y="341"/>
                  <a:pt x="153" y="339"/>
                </a:cubicBezTo>
                <a:cubicBezTo>
                  <a:pt x="152" y="332"/>
                  <a:pt x="152" y="331"/>
                  <a:pt x="152" y="331"/>
                </a:cubicBezTo>
                <a:cubicBezTo>
                  <a:pt x="151" y="330"/>
                  <a:pt x="149" y="329"/>
                  <a:pt x="146" y="329"/>
                </a:cubicBezTo>
                <a:cubicBezTo>
                  <a:pt x="145" y="327"/>
                  <a:pt x="145" y="327"/>
                  <a:pt x="145" y="327"/>
                </a:cubicBezTo>
                <a:cubicBezTo>
                  <a:pt x="144" y="328"/>
                  <a:pt x="144" y="328"/>
                  <a:pt x="144" y="328"/>
                </a:cubicBezTo>
                <a:cubicBezTo>
                  <a:pt x="141" y="327"/>
                  <a:pt x="139" y="327"/>
                  <a:pt x="138" y="328"/>
                </a:cubicBezTo>
                <a:cubicBezTo>
                  <a:pt x="138" y="328"/>
                  <a:pt x="137" y="329"/>
                  <a:pt x="134" y="334"/>
                </a:cubicBezTo>
                <a:cubicBezTo>
                  <a:pt x="133" y="336"/>
                  <a:pt x="131" y="338"/>
                  <a:pt x="130" y="340"/>
                </a:cubicBezTo>
                <a:cubicBezTo>
                  <a:pt x="126" y="346"/>
                  <a:pt x="123" y="350"/>
                  <a:pt x="122" y="351"/>
                </a:cubicBezTo>
                <a:cubicBezTo>
                  <a:pt x="120" y="351"/>
                  <a:pt x="116" y="349"/>
                  <a:pt x="115" y="348"/>
                </a:cubicBezTo>
                <a:cubicBezTo>
                  <a:pt x="115" y="348"/>
                  <a:pt x="115" y="348"/>
                  <a:pt x="115" y="347"/>
                </a:cubicBezTo>
                <a:cubicBezTo>
                  <a:pt x="115" y="347"/>
                  <a:pt x="115" y="347"/>
                  <a:pt x="115" y="347"/>
                </a:cubicBezTo>
                <a:cubicBezTo>
                  <a:pt x="115" y="345"/>
                  <a:pt x="116" y="340"/>
                  <a:pt x="116" y="335"/>
                </a:cubicBezTo>
                <a:cubicBezTo>
                  <a:pt x="117" y="333"/>
                  <a:pt x="117" y="330"/>
                  <a:pt x="117" y="328"/>
                </a:cubicBezTo>
                <a:cubicBezTo>
                  <a:pt x="118" y="325"/>
                  <a:pt x="118" y="323"/>
                  <a:pt x="118" y="322"/>
                </a:cubicBezTo>
                <a:cubicBezTo>
                  <a:pt x="118" y="321"/>
                  <a:pt x="118" y="321"/>
                  <a:pt x="118" y="320"/>
                </a:cubicBezTo>
                <a:cubicBezTo>
                  <a:pt x="117" y="319"/>
                  <a:pt x="116" y="318"/>
                  <a:pt x="113" y="317"/>
                </a:cubicBezTo>
                <a:cubicBezTo>
                  <a:pt x="112" y="314"/>
                  <a:pt x="112" y="314"/>
                  <a:pt x="112" y="314"/>
                </a:cubicBezTo>
                <a:cubicBezTo>
                  <a:pt x="111" y="316"/>
                  <a:pt x="111" y="316"/>
                  <a:pt x="111" y="316"/>
                </a:cubicBezTo>
                <a:cubicBezTo>
                  <a:pt x="108" y="314"/>
                  <a:pt x="107" y="314"/>
                  <a:pt x="106" y="314"/>
                </a:cubicBezTo>
                <a:cubicBezTo>
                  <a:pt x="105" y="315"/>
                  <a:pt x="104" y="315"/>
                  <a:pt x="100" y="319"/>
                </a:cubicBezTo>
                <a:cubicBezTo>
                  <a:pt x="98" y="321"/>
                  <a:pt x="96" y="322"/>
                  <a:pt x="94" y="324"/>
                </a:cubicBezTo>
                <a:cubicBezTo>
                  <a:pt x="89" y="329"/>
                  <a:pt x="85" y="332"/>
                  <a:pt x="84" y="333"/>
                </a:cubicBezTo>
                <a:cubicBezTo>
                  <a:pt x="83" y="333"/>
                  <a:pt x="79" y="330"/>
                  <a:pt x="78" y="329"/>
                </a:cubicBezTo>
                <a:cubicBezTo>
                  <a:pt x="79" y="328"/>
                  <a:pt x="80" y="323"/>
                  <a:pt x="82" y="316"/>
                </a:cubicBezTo>
                <a:cubicBezTo>
                  <a:pt x="83" y="314"/>
                  <a:pt x="84" y="312"/>
                  <a:pt x="85" y="310"/>
                </a:cubicBezTo>
                <a:cubicBezTo>
                  <a:pt x="87" y="305"/>
                  <a:pt x="87" y="304"/>
                  <a:pt x="87" y="303"/>
                </a:cubicBezTo>
                <a:cubicBezTo>
                  <a:pt x="87" y="302"/>
                  <a:pt x="87" y="302"/>
                  <a:pt x="87" y="302"/>
                </a:cubicBezTo>
                <a:cubicBezTo>
                  <a:pt x="87" y="302"/>
                  <a:pt x="87" y="302"/>
                  <a:pt x="87" y="302"/>
                </a:cubicBezTo>
                <a:cubicBezTo>
                  <a:pt x="87" y="301"/>
                  <a:pt x="86" y="300"/>
                  <a:pt x="83" y="298"/>
                </a:cubicBezTo>
                <a:cubicBezTo>
                  <a:pt x="83" y="296"/>
                  <a:pt x="83" y="296"/>
                  <a:pt x="83" y="296"/>
                </a:cubicBezTo>
                <a:cubicBezTo>
                  <a:pt x="82" y="296"/>
                  <a:pt x="82" y="296"/>
                  <a:pt x="82" y="296"/>
                </a:cubicBezTo>
                <a:cubicBezTo>
                  <a:pt x="79" y="294"/>
                  <a:pt x="78" y="293"/>
                  <a:pt x="77" y="294"/>
                </a:cubicBezTo>
                <a:cubicBezTo>
                  <a:pt x="76" y="294"/>
                  <a:pt x="75" y="294"/>
                  <a:pt x="70" y="297"/>
                </a:cubicBezTo>
                <a:cubicBezTo>
                  <a:pt x="68" y="298"/>
                  <a:pt x="66" y="299"/>
                  <a:pt x="63" y="301"/>
                </a:cubicBezTo>
                <a:cubicBezTo>
                  <a:pt x="57" y="304"/>
                  <a:pt x="53" y="306"/>
                  <a:pt x="52" y="307"/>
                </a:cubicBezTo>
                <a:cubicBezTo>
                  <a:pt x="50" y="306"/>
                  <a:pt x="47" y="303"/>
                  <a:pt x="47" y="302"/>
                </a:cubicBezTo>
                <a:cubicBezTo>
                  <a:pt x="47" y="301"/>
                  <a:pt x="50" y="296"/>
                  <a:pt x="54" y="290"/>
                </a:cubicBezTo>
                <a:cubicBezTo>
                  <a:pt x="55" y="288"/>
                  <a:pt x="56" y="286"/>
                  <a:pt x="58" y="285"/>
                </a:cubicBezTo>
                <a:cubicBezTo>
                  <a:pt x="61" y="279"/>
                  <a:pt x="62" y="279"/>
                  <a:pt x="62" y="277"/>
                </a:cubicBezTo>
                <a:cubicBezTo>
                  <a:pt x="62" y="276"/>
                  <a:pt x="61" y="275"/>
                  <a:pt x="59" y="272"/>
                </a:cubicBezTo>
                <a:cubicBezTo>
                  <a:pt x="59" y="270"/>
                  <a:pt x="59" y="270"/>
                  <a:pt x="59" y="270"/>
                </a:cubicBezTo>
                <a:cubicBezTo>
                  <a:pt x="58" y="270"/>
                  <a:pt x="58" y="270"/>
                  <a:pt x="58" y="270"/>
                </a:cubicBezTo>
                <a:cubicBezTo>
                  <a:pt x="56" y="267"/>
                  <a:pt x="54" y="267"/>
                  <a:pt x="53" y="267"/>
                </a:cubicBezTo>
                <a:cubicBezTo>
                  <a:pt x="53" y="267"/>
                  <a:pt x="52" y="267"/>
                  <a:pt x="46" y="268"/>
                </a:cubicBezTo>
                <a:cubicBezTo>
                  <a:pt x="44" y="269"/>
                  <a:pt x="41" y="270"/>
                  <a:pt x="39" y="271"/>
                </a:cubicBezTo>
                <a:cubicBezTo>
                  <a:pt x="32" y="273"/>
                  <a:pt x="27" y="274"/>
                  <a:pt x="26" y="274"/>
                </a:cubicBezTo>
                <a:cubicBezTo>
                  <a:pt x="25" y="273"/>
                  <a:pt x="23" y="269"/>
                  <a:pt x="23" y="268"/>
                </a:cubicBezTo>
                <a:cubicBezTo>
                  <a:pt x="23" y="267"/>
                  <a:pt x="26" y="263"/>
                  <a:pt x="32" y="258"/>
                </a:cubicBezTo>
                <a:cubicBezTo>
                  <a:pt x="34" y="257"/>
                  <a:pt x="35" y="255"/>
                  <a:pt x="37" y="254"/>
                </a:cubicBezTo>
                <a:cubicBezTo>
                  <a:pt x="42" y="249"/>
                  <a:pt x="42" y="249"/>
                  <a:pt x="43" y="248"/>
                </a:cubicBezTo>
                <a:cubicBezTo>
                  <a:pt x="43" y="247"/>
                  <a:pt x="43" y="247"/>
                  <a:pt x="43" y="247"/>
                </a:cubicBezTo>
                <a:cubicBezTo>
                  <a:pt x="43" y="246"/>
                  <a:pt x="42" y="244"/>
                  <a:pt x="41" y="242"/>
                </a:cubicBezTo>
                <a:cubicBezTo>
                  <a:pt x="41" y="240"/>
                  <a:pt x="41" y="240"/>
                  <a:pt x="41" y="24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39" y="237"/>
                  <a:pt x="38" y="236"/>
                  <a:pt x="37" y="235"/>
                </a:cubicBezTo>
                <a:cubicBezTo>
                  <a:pt x="36" y="235"/>
                  <a:pt x="35" y="235"/>
                  <a:pt x="30" y="235"/>
                </a:cubicBezTo>
                <a:cubicBezTo>
                  <a:pt x="27" y="235"/>
                  <a:pt x="25" y="236"/>
                  <a:pt x="22" y="236"/>
                </a:cubicBezTo>
                <a:cubicBezTo>
                  <a:pt x="15" y="236"/>
                  <a:pt x="10" y="236"/>
                  <a:pt x="9" y="236"/>
                </a:cubicBezTo>
                <a:cubicBezTo>
                  <a:pt x="8" y="235"/>
                  <a:pt x="7" y="232"/>
                  <a:pt x="7" y="230"/>
                </a:cubicBezTo>
                <a:cubicBezTo>
                  <a:pt x="7" y="229"/>
                  <a:pt x="7" y="229"/>
                  <a:pt x="7" y="229"/>
                </a:cubicBezTo>
                <a:cubicBezTo>
                  <a:pt x="8" y="228"/>
                  <a:pt x="11" y="226"/>
                  <a:pt x="18" y="222"/>
                </a:cubicBezTo>
                <a:cubicBezTo>
                  <a:pt x="20" y="221"/>
                  <a:pt x="22" y="220"/>
                  <a:pt x="24" y="219"/>
                </a:cubicBezTo>
                <a:cubicBezTo>
                  <a:pt x="30" y="216"/>
                  <a:pt x="30" y="215"/>
                  <a:pt x="31" y="214"/>
                </a:cubicBezTo>
                <a:cubicBezTo>
                  <a:pt x="31" y="214"/>
                  <a:pt x="31" y="213"/>
                  <a:pt x="31" y="212"/>
                </a:cubicBezTo>
                <a:cubicBezTo>
                  <a:pt x="31" y="211"/>
                  <a:pt x="31" y="209"/>
                  <a:pt x="30" y="208"/>
                </a:cubicBezTo>
                <a:cubicBezTo>
                  <a:pt x="31" y="206"/>
                  <a:pt x="31" y="206"/>
                  <a:pt x="31" y="206"/>
                </a:cubicBezTo>
                <a:cubicBezTo>
                  <a:pt x="30" y="206"/>
                  <a:pt x="30" y="206"/>
                  <a:pt x="30" y="206"/>
                </a:cubicBezTo>
                <a:cubicBezTo>
                  <a:pt x="30" y="203"/>
                  <a:pt x="29" y="201"/>
                  <a:pt x="28" y="201"/>
                </a:cubicBezTo>
                <a:cubicBezTo>
                  <a:pt x="27" y="200"/>
                  <a:pt x="27" y="200"/>
                  <a:pt x="21" y="199"/>
                </a:cubicBezTo>
                <a:cubicBezTo>
                  <a:pt x="19" y="199"/>
                  <a:pt x="16" y="198"/>
                  <a:pt x="13" y="198"/>
                </a:cubicBezTo>
                <a:cubicBezTo>
                  <a:pt x="6" y="196"/>
                  <a:pt x="2" y="195"/>
                  <a:pt x="1" y="195"/>
                </a:cubicBezTo>
                <a:cubicBezTo>
                  <a:pt x="0" y="194"/>
                  <a:pt x="0" y="192"/>
                  <a:pt x="0" y="190"/>
                </a:cubicBezTo>
                <a:close/>
                <a:moveTo>
                  <a:pt x="288" y="180"/>
                </a:moveTo>
                <a:cubicBezTo>
                  <a:pt x="288" y="120"/>
                  <a:pt x="239" y="71"/>
                  <a:pt x="179" y="71"/>
                </a:cubicBezTo>
                <a:cubicBezTo>
                  <a:pt x="120" y="72"/>
                  <a:pt x="71" y="121"/>
                  <a:pt x="71" y="180"/>
                </a:cubicBezTo>
                <a:cubicBezTo>
                  <a:pt x="71" y="240"/>
                  <a:pt x="120" y="289"/>
                  <a:pt x="180" y="289"/>
                </a:cubicBezTo>
                <a:cubicBezTo>
                  <a:pt x="240" y="288"/>
                  <a:pt x="289" y="239"/>
                  <a:pt x="288" y="180"/>
                </a:cubicBezTo>
                <a:close/>
              </a:path>
            </a:pathLst>
          </a:cu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898" name="Freeform 4"/>
          <p:cNvSpPr>
            <a:spLocks noEditPoints="1"/>
          </p:cNvSpPr>
          <p:nvPr/>
        </p:nvSpPr>
        <p:spPr bwMode="auto">
          <a:xfrm>
            <a:off x="4635500" y="3060700"/>
            <a:ext cx="1546225" cy="1544638"/>
          </a:xfrm>
          <a:custGeom>
            <a:avLst/>
            <a:gdLst>
              <a:gd name="T0" fmla="*/ 2147483646 w 314"/>
              <a:gd name="T1" fmla="*/ 2147483646 h 314"/>
              <a:gd name="T2" fmla="*/ 2147483646 w 314"/>
              <a:gd name="T3" fmla="*/ 2147483646 h 314"/>
              <a:gd name="T4" fmla="*/ 2147483646 w 314"/>
              <a:gd name="T5" fmla="*/ 2147483646 h 314"/>
              <a:gd name="T6" fmla="*/ 2147483646 w 314"/>
              <a:gd name="T7" fmla="*/ 2147483646 h 314"/>
              <a:gd name="T8" fmla="*/ 2147483646 w 314"/>
              <a:gd name="T9" fmla="*/ 2147483646 h 314"/>
              <a:gd name="T10" fmla="*/ 2147483646 w 314"/>
              <a:gd name="T11" fmla="*/ 2147483646 h 314"/>
              <a:gd name="T12" fmla="*/ 2147483646 w 314"/>
              <a:gd name="T13" fmla="*/ 2147483646 h 314"/>
              <a:gd name="T14" fmla="*/ 2147483646 w 314"/>
              <a:gd name="T15" fmla="*/ 2147483646 h 314"/>
              <a:gd name="T16" fmla="*/ 2147483646 w 314"/>
              <a:gd name="T17" fmla="*/ 2147483646 h 314"/>
              <a:gd name="T18" fmla="*/ 2147483646 w 314"/>
              <a:gd name="T19" fmla="*/ 2147483646 h 314"/>
              <a:gd name="T20" fmla="*/ 2147483646 w 314"/>
              <a:gd name="T21" fmla="*/ 2147483646 h 314"/>
              <a:gd name="T22" fmla="*/ 2147483646 w 314"/>
              <a:gd name="T23" fmla="*/ 2147483646 h 314"/>
              <a:gd name="T24" fmla="*/ 2147483646 w 314"/>
              <a:gd name="T25" fmla="*/ 2147483646 h 314"/>
              <a:gd name="T26" fmla="*/ 2147483646 w 314"/>
              <a:gd name="T27" fmla="*/ 2147483646 h 314"/>
              <a:gd name="T28" fmla="*/ 2147483646 w 314"/>
              <a:gd name="T29" fmla="*/ 2147483646 h 314"/>
              <a:gd name="T30" fmla="*/ 2147483646 w 314"/>
              <a:gd name="T31" fmla="*/ 2147483646 h 314"/>
              <a:gd name="T32" fmla="*/ 2147483646 w 314"/>
              <a:gd name="T33" fmla="*/ 2147483646 h 314"/>
              <a:gd name="T34" fmla="*/ 2147483646 w 314"/>
              <a:gd name="T35" fmla="*/ 2147483646 h 314"/>
              <a:gd name="T36" fmla="*/ 2147483646 w 314"/>
              <a:gd name="T37" fmla="*/ 2147483646 h 314"/>
              <a:gd name="T38" fmla="*/ 2147483646 w 314"/>
              <a:gd name="T39" fmla="*/ 2147483646 h 314"/>
              <a:gd name="T40" fmla="*/ 2147483646 w 314"/>
              <a:gd name="T41" fmla="*/ 2147483646 h 314"/>
              <a:gd name="T42" fmla="*/ 2147483646 w 314"/>
              <a:gd name="T43" fmla="*/ 2147483646 h 314"/>
              <a:gd name="T44" fmla="*/ 2147483646 w 314"/>
              <a:gd name="T45" fmla="*/ 2147483646 h 314"/>
              <a:gd name="T46" fmla="*/ 2147483646 w 314"/>
              <a:gd name="T47" fmla="*/ 2147483646 h 314"/>
              <a:gd name="T48" fmla="*/ 2147483646 w 314"/>
              <a:gd name="T49" fmla="*/ 2147483646 h 314"/>
              <a:gd name="T50" fmla="*/ 2147483646 w 314"/>
              <a:gd name="T51" fmla="*/ 2147483646 h 314"/>
              <a:gd name="T52" fmla="*/ 2147483646 w 314"/>
              <a:gd name="T53" fmla="*/ 2147483646 h 314"/>
              <a:gd name="T54" fmla="*/ 2147483646 w 314"/>
              <a:gd name="T55" fmla="*/ 2147483646 h 314"/>
              <a:gd name="T56" fmla="*/ 2147483646 w 314"/>
              <a:gd name="T57" fmla="*/ 2147483646 h 314"/>
              <a:gd name="T58" fmla="*/ 2147483646 w 314"/>
              <a:gd name="T59" fmla="*/ 2147483646 h 314"/>
              <a:gd name="T60" fmla="*/ 2147483646 w 314"/>
              <a:gd name="T61" fmla="*/ 2147483646 h 314"/>
              <a:gd name="T62" fmla="*/ 2147483646 w 314"/>
              <a:gd name="T63" fmla="*/ 2147483646 h 314"/>
              <a:gd name="T64" fmla="*/ 2147483646 w 314"/>
              <a:gd name="T65" fmla="*/ 2147483646 h 314"/>
              <a:gd name="T66" fmla="*/ 2147483646 w 314"/>
              <a:gd name="T67" fmla="*/ 2147483646 h 314"/>
              <a:gd name="T68" fmla="*/ 2147483646 w 314"/>
              <a:gd name="T69" fmla="*/ 2147483646 h 314"/>
              <a:gd name="T70" fmla="*/ 2147483646 w 314"/>
              <a:gd name="T71" fmla="*/ 2147483646 h 314"/>
              <a:gd name="T72" fmla="*/ 2147483646 w 314"/>
              <a:gd name="T73" fmla="*/ 2147483646 h 314"/>
              <a:gd name="T74" fmla="*/ 2147483646 w 314"/>
              <a:gd name="T75" fmla="*/ 2147483646 h 314"/>
              <a:gd name="T76" fmla="*/ 2147483646 w 314"/>
              <a:gd name="T77" fmla="*/ 2147483646 h 314"/>
              <a:gd name="T78" fmla="*/ 2147483646 w 314"/>
              <a:gd name="T79" fmla="*/ 2147483646 h 314"/>
              <a:gd name="T80" fmla="*/ 2147483646 w 314"/>
              <a:gd name="T81" fmla="*/ 2147483646 h 314"/>
              <a:gd name="T82" fmla="*/ 2147483646 w 314"/>
              <a:gd name="T83" fmla="*/ 2147483646 h 314"/>
              <a:gd name="T84" fmla="*/ 2147483646 w 314"/>
              <a:gd name="T85" fmla="*/ 2147483646 h 314"/>
              <a:gd name="T86" fmla="*/ 2147483646 w 314"/>
              <a:gd name="T87" fmla="*/ 2147483646 h 314"/>
              <a:gd name="T88" fmla="*/ 2147483646 w 314"/>
              <a:gd name="T89" fmla="*/ 2147483646 h 314"/>
              <a:gd name="T90" fmla="*/ 2147483646 w 314"/>
              <a:gd name="T91" fmla="*/ 2147483646 h 314"/>
              <a:gd name="T92" fmla="*/ 2147483646 w 314"/>
              <a:gd name="T93" fmla="*/ 2147483646 h 314"/>
              <a:gd name="T94" fmla="*/ 2147483646 w 314"/>
              <a:gd name="T95" fmla="*/ 2147483646 h 314"/>
              <a:gd name="T96" fmla="*/ 2147483646 w 314"/>
              <a:gd name="T97" fmla="*/ 2147483646 h 314"/>
              <a:gd name="T98" fmla="*/ 2147483646 w 314"/>
              <a:gd name="T99" fmla="*/ 2147483646 h 314"/>
              <a:gd name="T100" fmla="*/ 2147483646 w 314"/>
              <a:gd name="T101" fmla="*/ 2147483646 h 314"/>
              <a:gd name="T102" fmla="*/ 2147483646 w 314"/>
              <a:gd name="T103" fmla="*/ 2147483646 h 314"/>
              <a:gd name="T104" fmla="*/ 2147483646 w 314"/>
              <a:gd name="T105" fmla="*/ 2147483646 h 314"/>
              <a:gd name="T106" fmla="*/ 2147483646 w 314"/>
              <a:gd name="T107" fmla="*/ 2147483646 h 314"/>
              <a:gd name="T108" fmla="*/ 2147483646 w 314"/>
              <a:gd name="T109" fmla="*/ 2147483646 h 314"/>
              <a:gd name="T110" fmla="*/ 2147483646 w 314"/>
              <a:gd name="T111" fmla="*/ 2147483646 h 31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14" h="314">
                <a:moveTo>
                  <a:pt x="0" y="165"/>
                </a:moveTo>
                <a:cubicBezTo>
                  <a:pt x="0" y="164"/>
                  <a:pt x="0" y="163"/>
                  <a:pt x="0" y="163"/>
                </a:cubicBezTo>
                <a:cubicBezTo>
                  <a:pt x="1" y="162"/>
                  <a:pt x="5" y="161"/>
                  <a:pt x="11" y="159"/>
                </a:cubicBezTo>
                <a:cubicBezTo>
                  <a:pt x="13" y="159"/>
                  <a:pt x="15" y="158"/>
                  <a:pt x="17" y="157"/>
                </a:cubicBezTo>
                <a:cubicBezTo>
                  <a:pt x="22" y="156"/>
                  <a:pt x="23" y="156"/>
                  <a:pt x="24" y="155"/>
                </a:cubicBezTo>
                <a:cubicBezTo>
                  <a:pt x="24" y="154"/>
                  <a:pt x="25" y="153"/>
                  <a:pt x="25" y="150"/>
                </a:cubicBezTo>
                <a:cubicBezTo>
                  <a:pt x="25" y="149"/>
                  <a:pt x="25" y="149"/>
                  <a:pt x="25" y="149"/>
                </a:cubicBezTo>
                <a:cubicBezTo>
                  <a:pt x="25" y="149"/>
                  <a:pt x="25" y="149"/>
                  <a:pt x="25" y="149"/>
                </a:cubicBezTo>
                <a:cubicBezTo>
                  <a:pt x="25" y="149"/>
                  <a:pt x="25" y="148"/>
                  <a:pt x="25" y="146"/>
                </a:cubicBezTo>
                <a:cubicBezTo>
                  <a:pt x="25" y="145"/>
                  <a:pt x="25" y="144"/>
                  <a:pt x="24" y="143"/>
                </a:cubicBezTo>
                <a:cubicBezTo>
                  <a:pt x="24" y="143"/>
                  <a:pt x="23" y="142"/>
                  <a:pt x="18" y="140"/>
                </a:cubicBezTo>
                <a:cubicBezTo>
                  <a:pt x="17" y="140"/>
                  <a:pt x="14" y="139"/>
                  <a:pt x="12" y="138"/>
                </a:cubicBezTo>
                <a:cubicBezTo>
                  <a:pt x="7" y="135"/>
                  <a:pt x="3" y="133"/>
                  <a:pt x="2" y="132"/>
                </a:cubicBezTo>
                <a:cubicBezTo>
                  <a:pt x="2" y="132"/>
                  <a:pt x="2" y="132"/>
                  <a:pt x="2" y="131"/>
                </a:cubicBezTo>
                <a:cubicBezTo>
                  <a:pt x="2" y="129"/>
                  <a:pt x="3" y="127"/>
                  <a:pt x="3" y="127"/>
                </a:cubicBezTo>
                <a:cubicBezTo>
                  <a:pt x="4" y="126"/>
                  <a:pt x="8" y="126"/>
                  <a:pt x="15" y="125"/>
                </a:cubicBezTo>
                <a:cubicBezTo>
                  <a:pt x="17" y="125"/>
                  <a:pt x="19" y="125"/>
                  <a:pt x="21" y="125"/>
                </a:cubicBezTo>
                <a:cubicBezTo>
                  <a:pt x="26" y="125"/>
                  <a:pt x="27" y="125"/>
                  <a:pt x="28" y="124"/>
                </a:cubicBezTo>
                <a:cubicBezTo>
                  <a:pt x="28" y="124"/>
                  <a:pt x="29" y="123"/>
                  <a:pt x="30" y="120"/>
                </a:cubicBezTo>
                <a:cubicBezTo>
                  <a:pt x="30" y="119"/>
                  <a:pt x="30" y="119"/>
                  <a:pt x="30" y="119"/>
                </a:cubicBezTo>
                <a:cubicBezTo>
                  <a:pt x="30" y="119"/>
                  <a:pt x="30" y="119"/>
                  <a:pt x="30" y="119"/>
                </a:cubicBezTo>
                <a:cubicBezTo>
                  <a:pt x="31" y="117"/>
                  <a:pt x="31" y="116"/>
                  <a:pt x="31" y="115"/>
                </a:cubicBezTo>
                <a:cubicBezTo>
                  <a:pt x="31" y="114"/>
                  <a:pt x="31" y="113"/>
                  <a:pt x="31" y="113"/>
                </a:cubicBezTo>
                <a:cubicBezTo>
                  <a:pt x="31" y="112"/>
                  <a:pt x="30" y="112"/>
                  <a:pt x="26" y="109"/>
                </a:cubicBezTo>
                <a:cubicBezTo>
                  <a:pt x="24" y="108"/>
                  <a:pt x="22" y="106"/>
                  <a:pt x="21" y="105"/>
                </a:cubicBezTo>
                <a:cubicBezTo>
                  <a:pt x="16" y="101"/>
                  <a:pt x="13" y="98"/>
                  <a:pt x="12" y="97"/>
                </a:cubicBezTo>
                <a:cubicBezTo>
                  <a:pt x="12" y="96"/>
                  <a:pt x="13" y="93"/>
                  <a:pt x="14" y="92"/>
                </a:cubicBezTo>
                <a:cubicBezTo>
                  <a:pt x="15" y="92"/>
                  <a:pt x="19" y="92"/>
                  <a:pt x="26" y="93"/>
                </a:cubicBezTo>
                <a:cubicBezTo>
                  <a:pt x="28" y="94"/>
                  <a:pt x="30" y="94"/>
                  <a:pt x="32" y="95"/>
                </a:cubicBezTo>
                <a:cubicBezTo>
                  <a:pt x="37" y="96"/>
                  <a:pt x="38" y="96"/>
                  <a:pt x="39" y="95"/>
                </a:cubicBezTo>
                <a:cubicBezTo>
                  <a:pt x="39" y="95"/>
                  <a:pt x="40" y="95"/>
                  <a:pt x="42" y="91"/>
                </a:cubicBezTo>
                <a:cubicBezTo>
                  <a:pt x="42" y="91"/>
                  <a:pt x="42" y="91"/>
                  <a:pt x="42" y="91"/>
                </a:cubicBezTo>
                <a:cubicBezTo>
                  <a:pt x="42" y="90"/>
                  <a:pt x="42" y="90"/>
                  <a:pt x="42" y="90"/>
                </a:cubicBezTo>
                <a:cubicBezTo>
                  <a:pt x="45" y="88"/>
                  <a:pt x="45" y="86"/>
                  <a:pt x="45" y="86"/>
                </a:cubicBezTo>
                <a:cubicBezTo>
                  <a:pt x="45" y="86"/>
                  <a:pt x="45" y="85"/>
                  <a:pt x="44" y="85"/>
                </a:cubicBezTo>
                <a:cubicBezTo>
                  <a:pt x="44" y="84"/>
                  <a:pt x="44" y="84"/>
                  <a:pt x="41" y="80"/>
                </a:cubicBezTo>
                <a:cubicBezTo>
                  <a:pt x="39" y="78"/>
                  <a:pt x="38" y="77"/>
                  <a:pt x="36" y="75"/>
                </a:cubicBezTo>
                <a:cubicBezTo>
                  <a:pt x="32" y="70"/>
                  <a:pt x="30" y="66"/>
                  <a:pt x="30" y="65"/>
                </a:cubicBezTo>
                <a:cubicBezTo>
                  <a:pt x="30" y="64"/>
                  <a:pt x="32" y="61"/>
                  <a:pt x="33" y="61"/>
                </a:cubicBezTo>
                <a:cubicBezTo>
                  <a:pt x="34" y="61"/>
                  <a:pt x="38" y="62"/>
                  <a:pt x="44" y="65"/>
                </a:cubicBezTo>
                <a:cubicBezTo>
                  <a:pt x="46" y="66"/>
                  <a:pt x="48" y="67"/>
                  <a:pt x="49" y="67"/>
                </a:cubicBezTo>
                <a:cubicBezTo>
                  <a:pt x="54" y="70"/>
                  <a:pt x="55" y="70"/>
                  <a:pt x="56" y="70"/>
                </a:cubicBezTo>
                <a:cubicBezTo>
                  <a:pt x="57" y="70"/>
                  <a:pt x="58" y="69"/>
                  <a:pt x="60" y="67"/>
                </a:cubicBezTo>
                <a:cubicBezTo>
                  <a:pt x="61" y="66"/>
                  <a:pt x="61" y="66"/>
                  <a:pt x="61" y="66"/>
                </a:cubicBezTo>
                <a:cubicBezTo>
                  <a:pt x="61" y="66"/>
                  <a:pt x="61" y="66"/>
                  <a:pt x="61" y="66"/>
                </a:cubicBezTo>
                <a:cubicBezTo>
                  <a:pt x="63" y="64"/>
                  <a:pt x="64" y="62"/>
                  <a:pt x="64" y="61"/>
                </a:cubicBezTo>
                <a:cubicBezTo>
                  <a:pt x="64" y="60"/>
                  <a:pt x="64" y="60"/>
                  <a:pt x="62" y="55"/>
                </a:cubicBezTo>
                <a:cubicBezTo>
                  <a:pt x="61" y="54"/>
                  <a:pt x="60" y="51"/>
                  <a:pt x="59" y="49"/>
                </a:cubicBezTo>
                <a:cubicBezTo>
                  <a:pt x="56" y="43"/>
                  <a:pt x="54" y="40"/>
                  <a:pt x="54" y="39"/>
                </a:cubicBezTo>
                <a:cubicBezTo>
                  <a:pt x="55" y="37"/>
                  <a:pt x="57" y="35"/>
                  <a:pt x="59" y="35"/>
                </a:cubicBezTo>
                <a:cubicBezTo>
                  <a:pt x="59" y="35"/>
                  <a:pt x="63" y="37"/>
                  <a:pt x="68" y="41"/>
                </a:cubicBezTo>
                <a:cubicBezTo>
                  <a:pt x="70" y="43"/>
                  <a:pt x="71" y="44"/>
                  <a:pt x="73" y="45"/>
                </a:cubicBezTo>
                <a:cubicBezTo>
                  <a:pt x="77" y="48"/>
                  <a:pt x="78" y="49"/>
                  <a:pt x="79" y="49"/>
                </a:cubicBezTo>
                <a:cubicBezTo>
                  <a:pt x="80" y="49"/>
                  <a:pt x="81" y="49"/>
                  <a:pt x="84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6"/>
                  <a:pt x="85" y="46"/>
                  <a:pt x="85" y="46"/>
                </a:cubicBezTo>
                <a:cubicBezTo>
                  <a:pt x="88" y="44"/>
                  <a:pt x="88" y="43"/>
                  <a:pt x="89" y="42"/>
                </a:cubicBezTo>
                <a:cubicBezTo>
                  <a:pt x="89" y="42"/>
                  <a:pt x="89" y="42"/>
                  <a:pt x="89" y="42"/>
                </a:cubicBezTo>
                <a:cubicBezTo>
                  <a:pt x="89" y="42"/>
                  <a:pt x="89" y="42"/>
                  <a:pt x="89" y="42"/>
                </a:cubicBezTo>
                <a:cubicBezTo>
                  <a:pt x="89" y="41"/>
                  <a:pt x="88" y="39"/>
                  <a:pt x="88" y="36"/>
                </a:cubicBezTo>
                <a:cubicBezTo>
                  <a:pt x="87" y="34"/>
                  <a:pt x="87" y="32"/>
                  <a:pt x="86" y="29"/>
                </a:cubicBezTo>
                <a:cubicBezTo>
                  <a:pt x="85" y="24"/>
                  <a:pt x="84" y="20"/>
                  <a:pt x="84" y="18"/>
                </a:cubicBezTo>
                <a:cubicBezTo>
                  <a:pt x="84" y="18"/>
                  <a:pt x="84" y="18"/>
                  <a:pt x="84" y="18"/>
                </a:cubicBezTo>
                <a:cubicBezTo>
                  <a:pt x="85" y="17"/>
                  <a:pt x="88" y="15"/>
                  <a:pt x="89" y="15"/>
                </a:cubicBezTo>
                <a:cubicBezTo>
                  <a:pt x="90" y="16"/>
                  <a:pt x="93" y="19"/>
                  <a:pt x="97" y="24"/>
                </a:cubicBezTo>
                <a:cubicBezTo>
                  <a:pt x="99" y="26"/>
                  <a:pt x="100" y="27"/>
                  <a:pt x="101" y="29"/>
                </a:cubicBezTo>
                <a:cubicBezTo>
                  <a:pt x="104" y="33"/>
                  <a:pt x="105" y="34"/>
                  <a:pt x="106" y="34"/>
                </a:cubicBezTo>
                <a:cubicBezTo>
                  <a:pt x="107" y="34"/>
                  <a:pt x="108" y="34"/>
                  <a:pt x="111" y="33"/>
                </a:cubicBezTo>
                <a:cubicBezTo>
                  <a:pt x="113" y="33"/>
                  <a:pt x="113" y="33"/>
                  <a:pt x="113" y="33"/>
                </a:cubicBezTo>
                <a:cubicBezTo>
                  <a:pt x="113" y="32"/>
                  <a:pt x="113" y="32"/>
                  <a:pt x="113" y="32"/>
                </a:cubicBezTo>
                <a:cubicBezTo>
                  <a:pt x="115" y="32"/>
                  <a:pt x="116" y="31"/>
                  <a:pt x="117" y="30"/>
                </a:cubicBezTo>
                <a:cubicBezTo>
                  <a:pt x="117" y="29"/>
                  <a:pt x="117" y="28"/>
                  <a:pt x="117" y="25"/>
                </a:cubicBezTo>
                <a:cubicBezTo>
                  <a:pt x="117" y="22"/>
                  <a:pt x="117" y="22"/>
                  <a:pt x="117" y="22"/>
                </a:cubicBezTo>
                <a:cubicBezTo>
                  <a:pt x="117" y="20"/>
                  <a:pt x="117" y="18"/>
                  <a:pt x="117" y="16"/>
                </a:cubicBezTo>
                <a:cubicBezTo>
                  <a:pt x="117" y="10"/>
                  <a:pt x="118" y="6"/>
                  <a:pt x="118" y="5"/>
                </a:cubicBezTo>
                <a:cubicBezTo>
                  <a:pt x="119" y="4"/>
                  <a:pt x="123" y="3"/>
                  <a:pt x="124" y="4"/>
                </a:cubicBezTo>
                <a:cubicBezTo>
                  <a:pt x="125" y="4"/>
                  <a:pt x="127" y="8"/>
                  <a:pt x="129" y="14"/>
                </a:cubicBezTo>
                <a:cubicBezTo>
                  <a:pt x="130" y="16"/>
                  <a:pt x="131" y="18"/>
                  <a:pt x="132" y="19"/>
                </a:cubicBezTo>
                <a:cubicBezTo>
                  <a:pt x="134" y="24"/>
                  <a:pt x="135" y="25"/>
                  <a:pt x="136" y="25"/>
                </a:cubicBezTo>
                <a:cubicBezTo>
                  <a:pt x="136" y="26"/>
                  <a:pt x="138" y="26"/>
                  <a:pt x="141" y="26"/>
                </a:cubicBezTo>
                <a:cubicBezTo>
                  <a:pt x="141" y="26"/>
                  <a:pt x="141" y="26"/>
                  <a:pt x="141" y="26"/>
                </a:cubicBezTo>
                <a:cubicBezTo>
                  <a:pt x="142" y="25"/>
                  <a:pt x="142" y="25"/>
                  <a:pt x="142" y="25"/>
                </a:cubicBezTo>
                <a:cubicBezTo>
                  <a:pt x="146" y="25"/>
                  <a:pt x="147" y="24"/>
                  <a:pt x="147" y="24"/>
                </a:cubicBezTo>
                <a:cubicBezTo>
                  <a:pt x="148" y="23"/>
                  <a:pt x="148" y="22"/>
                  <a:pt x="149" y="18"/>
                </a:cubicBezTo>
                <a:cubicBezTo>
                  <a:pt x="150" y="16"/>
                  <a:pt x="150" y="14"/>
                  <a:pt x="151" y="11"/>
                </a:cubicBezTo>
                <a:cubicBezTo>
                  <a:pt x="152" y="5"/>
                  <a:pt x="154" y="1"/>
                  <a:pt x="154" y="0"/>
                </a:cubicBezTo>
                <a:cubicBezTo>
                  <a:pt x="155" y="0"/>
                  <a:pt x="159" y="0"/>
                  <a:pt x="160" y="0"/>
                </a:cubicBezTo>
                <a:cubicBezTo>
                  <a:pt x="161" y="1"/>
                  <a:pt x="162" y="5"/>
                  <a:pt x="163" y="11"/>
                </a:cubicBezTo>
                <a:cubicBezTo>
                  <a:pt x="164" y="13"/>
                  <a:pt x="164" y="15"/>
                  <a:pt x="165" y="17"/>
                </a:cubicBezTo>
                <a:cubicBezTo>
                  <a:pt x="166" y="23"/>
                  <a:pt x="166" y="23"/>
                  <a:pt x="167" y="24"/>
                </a:cubicBezTo>
                <a:cubicBezTo>
                  <a:pt x="167" y="25"/>
                  <a:pt x="168" y="25"/>
                  <a:pt x="172" y="25"/>
                </a:cubicBezTo>
                <a:cubicBezTo>
                  <a:pt x="172" y="26"/>
                  <a:pt x="172" y="26"/>
                  <a:pt x="172" y="26"/>
                </a:cubicBezTo>
                <a:cubicBezTo>
                  <a:pt x="173" y="26"/>
                  <a:pt x="173" y="26"/>
                  <a:pt x="173" y="26"/>
                </a:cubicBezTo>
                <a:cubicBezTo>
                  <a:pt x="176" y="26"/>
                  <a:pt x="178" y="26"/>
                  <a:pt x="178" y="25"/>
                </a:cubicBezTo>
                <a:cubicBezTo>
                  <a:pt x="179" y="25"/>
                  <a:pt x="179" y="24"/>
                  <a:pt x="182" y="20"/>
                </a:cubicBezTo>
                <a:cubicBezTo>
                  <a:pt x="182" y="18"/>
                  <a:pt x="183" y="16"/>
                  <a:pt x="185" y="14"/>
                </a:cubicBezTo>
                <a:cubicBezTo>
                  <a:pt x="188" y="8"/>
                  <a:pt x="190" y="5"/>
                  <a:pt x="190" y="4"/>
                </a:cubicBezTo>
                <a:cubicBezTo>
                  <a:pt x="192" y="4"/>
                  <a:pt x="195" y="4"/>
                  <a:pt x="196" y="5"/>
                </a:cubicBezTo>
                <a:cubicBezTo>
                  <a:pt x="196" y="6"/>
                  <a:pt x="197" y="9"/>
                  <a:pt x="197" y="15"/>
                </a:cubicBezTo>
                <a:cubicBezTo>
                  <a:pt x="197" y="15"/>
                  <a:pt x="197" y="16"/>
                  <a:pt x="197" y="17"/>
                </a:cubicBezTo>
                <a:cubicBezTo>
                  <a:pt x="197" y="19"/>
                  <a:pt x="197" y="21"/>
                  <a:pt x="197" y="23"/>
                </a:cubicBezTo>
                <a:cubicBezTo>
                  <a:pt x="197" y="24"/>
                  <a:pt x="196" y="26"/>
                  <a:pt x="196" y="27"/>
                </a:cubicBezTo>
                <a:cubicBezTo>
                  <a:pt x="196" y="29"/>
                  <a:pt x="197" y="29"/>
                  <a:pt x="197" y="30"/>
                </a:cubicBezTo>
                <a:cubicBezTo>
                  <a:pt x="197" y="31"/>
                  <a:pt x="198" y="31"/>
                  <a:pt x="202" y="32"/>
                </a:cubicBezTo>
                <a:cubicBezTo>
                  <a:pt x="203" y="34"/>
                  <a:pt x="203" y="34"/>
                  <a:pt x="203" y="34"/>
                </a:cubicBezTo>
                <a:cubicBezTo>
                  <a:pt x="203" y="33"/>
                  <a:pt x="203" y="33"/>
                  <a:pt x="203" y="33"/>
                </a:cubicBezTo>
                <a:cubicBezTo>
                  <a:pt x="206" y="34"/>
                  <a:pt x="207" y="34"/>
                  <a:pt x="208" y="34"/>
                </a:cubicBezTo>
                <a:cubicBezTo>
                  <a:pt x="209" y="33"/>
                  <a:pt x="209" y="33"/>
                  <a:pt x="212" y="29"/>
                </a:cubicBezTo>
                <a:cubicBezTo>
                  <a:pt x="214" y="28"/>
                  <a:pt x="215" y="26"/>
                  <a:pt x="217" y="24"/>
                </a:cubicBezTo>
                <a:cubicBezTo>
                  <a:pt x="221" y="19"/>
                  <a:pt x="224" y="16"/>
                  <a:pt x="225" y="16"/>
                </a:cubicBezTo>
                <a:cubicBezTo>
                  <a:pt x="226" y="16"/>
                  <a:pt x="229" y="17"/>
                  <a:pt x="230" y="18"/>
                </a:cubicBezTo>
                <a:cubicBezTo>
                  <a:pt x="230" y="20"/>
                  <a:pt x="229" y="24"/>
                  <a:pt x="228" y="30"/>
                </a:cubicBezTo>
                <a:cubicBezTo>
                  <a:pt x="227" y="32"/>
                  <a:pt x="227" y="34"/>
                  <a:pt x="226" y="36"/>
                </a:cubicBezTo>
                <a:cubicBezTo>
                  <a:pt x="225" y="39"/>
                  <a:pt x="225" y="41"/>
                  <a:pt x="225" y="42"/>
                </a:cubicBezTo>
                <a:cubicBezTo>
                  <a:pt x="225" y="42"/>
                  <a:pt x="225" y="42"/>
                  <a:pt x="225" y="42"/>
                </a:cubicBezTo>
                <a:cubicBezTo>
                  <a:pt x="225" y="43"/>
                  <a:pt x="225" y="43"/>
                  <a:pt x="225" y="43"/>
                </a:cubicBezTo>
                <a:cubicBezTo>
                  <a:pt x="225" y="43"/>
                  <a:pt x="226" y="44"/>
                  <a:pt x="229" y="46"/>
                </a:cubicBezTo>
                <a:cubicBezTo>
                  <a:pt x="230" y="47"/>
                  <a:pt x="230" y="47"/>
                  <a:pt x="230" y="47"/>
                </a:cubicBezTo>
                <a:cubicBezTo>
                  <a:pt x="230" y="47"/>
                  <a:pt x="230" y="47"/>
                  <a:pt x="230" y="47"/>
                </a:cubicBezTo>
                <a:cubicBezTo>
                  <a:pt x="233" y="49"/>
                  <a:pt x="234" y="49"/>
                  <a:pt x="235" y="49"/>
                </a:cubicBezTo>
                <a:cubicBezTo>
                  <a:pt x="236" y="49"/>
                  <a:pt x="237" y="48"/>
                  <a:pt x="240" y="45"/>
                </a:cubicBezTo>
                <a:cubicBezTo>
                  <a:pt x="242" y="44"/>
                  <a:pt x="244" y="43"/>
                  <a:pt x="246" y="41"/>
                </a:cubicBezTo>
                <a:cubicBezTo>
                  <a:pt x="251" y="38"/>
                  <a:pt x="255" y="36"/>
                  <a:pt x="256" y="35"/>
                </a:cubicBezTo>
                <a:cubicBezTo>
                  <a:pt x="257" y="36"/>
                  <a:pt x="260" y="38"/>
                  <a:pt x="260" y="39"/>
                </a:cubicBezTo>
                <a:cubicBezTo>
                  <a:pt x="260" y="40"/>
                  <a:pt x="258" y="44"/>
                  <a:pt x="255" y="49"/>
                </a:cubicBezTo>
                <a:cubicBezTo>
                  <a:pt x="254" y="51"/>
                  <a:pt x="253" y="53"/>
                  <a:pt x="253" y="55"/>
                </a:cubicBezTo>
                <a:cubicBezTo>
                  <a:pt x="250" y="59"/>
                  <a:pt x="250" y="60"/>
                  <a:pt x="250" y="61"/>
                </a:cubicBezTo>
                <a:cubicBezTo>
                  <a:pt x="250" y="61"/>
                  <a:pt x="250" y="61"/>
                  <a:pt x="250" y="61"/>
                </a:cubicBezTo>
                <a:cubicBezTo>
                  <a:pt x="250" y="61"/>
                  <a:pt x="250" y="61"/>
                  <a:pt x="250" y="61"/>
                </a:cubicBezTo>
                <a:cubicBezTo>
                  <a:pt x="250" y="62"/>
                  <a:pt x="251" y="64"/>
                  <a:pt x="253" y="66"/>
                </a:cubicBezTo>
                <a:cubicBezTo>
                  <a:pt x="253" y="68"/>
                  <a:pt x="253" y="68"/>
                  <a:pt x="253" y="68"/>
                </a:cubicBezTo>
                <a:cubicBezTo>
                  <a:pt x="254" y="67"/>
                  <a:pt x="254" y="67"/>
                  <a:pt x="254" y="67"/>
                </a:cubicBezTo>
                <a:cubicBezTo>
                  <a:pt x="256" y="69"/>
                  <a:pt x="257" y="70"/>
                  <a:pt x="258" y="70"/>
                </a:cubicBezTo>
                <a:cubicBezTo>
                  <a:pt x="259" y="70"/>
                  <a:pt x="259" y="70"/>
                  <a:pt x="264" y="68"/>
                </a:cubicBezTo>
                <a:cubicBezTo>
                  <a:pt x="266" y="67"/>
                  <a:pt x="268" y="66"/>
                  <a:pt x="270" y="65"/>
                </a:cubicBezTo>
                <a:cubicBezTo>
                  <a:pt x="276" y="63"/>
                  <a:pt x="280" y="61"/>
                  <a:pt x="281" y="61"/>
                </a:cubicBezTo>
                <a:cubicBezTo>
                  <a:pt x="282" y="62"/>
                  <a:pt x="284" y="65"/>
                  <a:pt x="285" y="66"/>
                </a:cubicBezTo>
                <a:cubicBezTo>
                  <a:pt x="284" y="67"/>
                  <a:pt x="282" y="70"/>
                  <a:pt x="278" y="75"/>
                </a:cubicBezTo>
                <a:cubicBezTo>
                  <a:pt x="276" y="77"/>
                  <a:pt x="275" y="78"/>
                  <a:pt x="274" y="80"/>
                </a:cubicBezTo>
                <a:cubicBezTo>
                  <a:pt x="270" y="84"/>
                  <a:pt x="269" y="84"/>
                  <a:pt x="269" y="85"/>
                </a:cubicBezTo>
                <a:cubicBezTo>
                  <a:pt x="269" y="86"/>
                  <a:pt x="269" y="86"/>
                  <a:pt x="269" y="86"/>
                </a:cubicBezTo>
                <a:cubicBezTo>
                  <a:pt x="269" y="87"/>
                  <a:pt x="270" y="88"/>
                  <a:pt x="271" y="90"/>
                </a:cubicBezTo>
                <a:cubicBezTo>
                  <a:pt x="271" y="92"/>
                  <a:pt x="271" y="92"/>
                  <a:pt x="271" y="92"/>
                </a:cubicBezTo>
                <a:cubicBezTo>
                  <a:pt x="272" y="92"/>
                  <a:pt x="272" y="92"/>
                  <a:pt x="272" y="92"/>
                </a:cubicBezTo>
                <a:cubicBezTo>
                  <a:pt x="274" y="95"/>
                  <a:pt x="275" y="95"/>
                  <a:pt x="275" y="96"/>
                </a:cubicBezTo>
                <a:cubicBezTo>
                  <a:pt x="276" y="96"/>
                  <a:pt x="277" y="96"/>
                  <a:pt x="282" y="95"/>
                </a:cubicBezTo>
                <a:cubicBezTo>
                  <a:pt x="284" y="94"/>
                  <a:pt x="286" y="94"/>
                  <a:pt x="288" y="94"/>
                </a:cubicBezTo>
                <a:cubicBezTo>
                  <a:pt x="295" y="93"/>
                  <a:pt x="299" y="92"/>
                  <a:pt x="300" y="92"/>
                </a:cubicBezTo>
                <a:cubicBezTo>
                  <a:pt x="301" y="93"/>
                  <a:pt x="302" y="96"/>
                  <a:pt x="302" y="98"/>
                </a:cubicBezTo>
                <a:cubicBezTo>
                  <a:pt x="302" y="98"/>
                  <a:pt x="302" y="98"/>
                  <a:pt x="302" y="98"/>
                </a:cubicBezTo>
                <a:cubicBezTo>
                  <a:pt x="301" y="99"/>
                  <a:pt x="298" y="101"/>
                  <a:pt x="293" y="105"/>
                </a:cubicBezTo>
                <a:cubicBezTo>
                  <a:pt x="292" y="106"/>
                  <a:pt x="290" y="108"/>
                  <a:pt x="288" y="109"/>
                </a:cubicBezTo>
                <a:cubicBezTo>
                  <a:pt x="284" y="112"/>
                  <a:pt x="283" y="112"/>
                  <a:pt x="283" y="113"/>
                </a:cubicBezTo>
                <a:cubicBezTo>
                  <a:pt x="283" y="113"/>
                  <a:pt x="283" y="114"/>
                  <a:pt x="283" y="114"/>
                </a:cubicBezTo>
                <a:cubicBezTo>
                  <a:pt x="283" y="115"/>
                  <a:pt x="283" y="117"/>
                  <a:pt x="284" y="118"/>
                </a:cubicBezTo>
                <a:cubicBezTo>
                  <a:pt x="283" y="120"/>
                  <a:pt x="283" y="120"/>
                  <a:pt x="283" y="120"/>
                </a:cubicBezTo>
                <a:cubicBezTo>
                  <a:pt x="284" y="120"/>
                  <a:pt x="284" y="120"/>
                  <a:pt x="284" y="120"/>
                </a:cubicBezTo>
                <a:cubicBezTo>
                  <a:pt x="285" y="123"/>
                  <a:pt x="286" y="124"/>
                  <a:pt x="286" y="124"/>
                </a:cubicBezTo>
                <a:cubicBezTo>
                  <a:pt x="287" y="125"/>
                  <a:pt x="288" y="125"/>
                  <a:pt x="293" y="125"/>
                </a:cubicBezTo>
                <a:cubicBezTo>
                  <a:pt x="295" y="125"/>
                  <a:pt x="297" y="125"/>
                  <a:pt x="299" y="126"/>
                </a:cubicBezTo>
                <a:cubicBezTo>
                  <a:pt x="306" y="126"/>
                  <a:pt x="310" y="127"/>
                  <a:pt x="311" y="127"/>
                </a:cubicBezTo>
                <a:cubicBezTo>
                  <a:pt x="311" y="128"/>
                  <a:pt x="312" y="130"/>
                  <a:pt x="312" y="132"/>
                </a:cubicBezTo>
                <a:cubicBezTo>
                  <a:pt x="312" y="132"/>
                  <a:pt x="312" y="133"/>
                  <a:pt x="312" y="133"/>
                </a:cubicBezTo>
                <a:cubicBezTo>
                  <a:pt x="311" y="134"/>
                  <a:pt x="307" y="135"/>
                  <a:pt x="301" y="138"/>
                </a:cubicBezTo>
                <a:cubicBezTo>
                  <a:pt x="300" y="139"/>
                  <a:pt x="298" y="139"/>
                  <a:pt x="296" y="140"/>
                </a:cubicBezTo>
                <a:cubicBezTo>
                  <a:pt x="291" y="142"/>
                  <a:pt x="290" y="143"/>
                  <a:pt x="289" y="143"/>
                </a:cubicBezTo>
                <a:cubicBezTo>
                  <a:pt x="289" y="144"/>
                  <a:pt x="289" y="145"/>
                  <a:pt x="289" y="146"/>
                </a:cubicBezTo>
                <a:cubicBezTo>
                  <a:pt x="289" y="147"/>
                  <a:pt x="289" y="148"/>
                  <a:pt x="289" y="149"/>
                </a:cubicBezTo>
                <a:cubicBezTo>
                  <a:pt x="288" y="150"/>
                  <a:pt x="288" y="150"/>
                  <a:pt x="288" y="150"/>
                </a:cubicBezTo>
                <a:cubicBezTo>
                  <a:pt x="289" y="151"/>
                  <a:pt x="289" y="151"/>
                  <a:pt x="289" y="151"/>
                </a:cubicBezTo>
                <a:cubicBezTo>
                  <a:pt x="289" y="153"/>
                  <a:pt x="289" y="154"/>
                  <a:pt x="290" y="155"/>
                </a:cubicBezTo>
                <a:cubicBezTo>
                  <a:pt x="291" y="156"/>
                  <a:pt x="292" y="156"/>
                  <a:pt x="296" y="157"/>
                </a:cubicBezTo>
                <a:cubicBezTo>
                  <a:pt x="298" y="158"/>
                  <a:pt x="301" y="159"/>
                  <a:pt x="303" y="159"/>
                </a:cubicBezTo>
                <a:cubicBezTo>
                  <a:pt x="309" y="161"/>
                  <a:pt x="313" y="163"/>
                  <a:pt x="314" y="163"/>
                </a:cubicBezTo>
                <a:cubicBezTo>
                  <a:pt x="314" y="164"/>
                  <a:pt x="314" y="165"/>
                  <a:pt x="314" y="166"/>
                </a:cubicBezTo>
                <a:cubicBezTo>
                  <a:pt x="314" y="168"/>
                  <a:pt x="314" y="169"/>
                  <a:pt x="313" y="169"/>
                </a:cubicBezTo>
                <a:cubicBezTo>
                  <a:pt x="312" y="170"/>
                  <a:pt x="308" y="171"/>
                  <a:pt x="302" y="172"/>
                </a:cubicBezTo>
                <a:cubicBezTo>
                  <a:pt x="300" y="172"/>
                  <a:pt x="298" y="172"/>
                  <a:pt x="296" y="173"/>
                </a:cubicBezTo>
                <a:cubicBezTo>
                  <a:pt x="290" y="174"/>
                  <a:pt x="290" y="174"/>
                  <a:pt x="289" y="174"/>
                </a:cubicBezTo>
                <a:cubicBezTo>
                  <a:pt x="288" y="175"/>
                  <a:pt x="288" y="176"/>
                  <a:pt x="287" y="179"/>
                </a:cubicBezTo>
                <a:cubicBezTo>
                  <a:pt x="287" y="179"/>
                  <a:pt x="287" y="179"/>
                  <a:pt x="287" y="179"/>
                </a:cubicBezTo>
                <a:cubicBezTo>
                  <a:pt x="287" y="180"/>
                  <a:pt x="287" y="180"/>
                  <a:pt x="287" y="180"/>
                </a:cubicBezTo>
                <a:cubicBezTo>
                  <a:pt x="287" y="182"/>
                  <a:pt x="287" y="183"/>
                  <a:pt x="287" y="184"/>
                </a:cubicBezTo>
                <a:cubicBezTo>
                  <a:pt x="287" y="185"/>
                  <a:pt x="287" y="185"/>
                  <a:pt x="287" y="186"/>
                </a:cubicBezTo>
                <a:cubicBezTo>
                  <a:pt x="288" y="187"/>
                  <a:pt x="288" y="187"/>
                  <a:pt x="292" y="189"/>
                </a:cubicBezTo>
                <a:cubicBezTo>
                  <a:pt x="294" y="190"/>
                  <a:pt x="296" y="192"/>
                  <a:pt x="298" y="193"/>
                </a:cubicBezTo>
                <a:cubicBezTo>
                  <a:pt x="304" y="196"/>
                  <a:pt x="307" y="199"/>
                  <a:pt x="308" y="199"/>
                </a:cubicBezTo>
                <a:cubicBezTo>
                  <a:pt x="308" y="199"/>
                  <a:pt x="308" y="200"/>
                  <a:pt x="308" y="200"/>
                </a:cubicBezTo>
                <a:cubicBezTo>
                  <a:pt x="308" y="202"/>
                  <a:pt x="307" y="204"/>
                  <a:pt x="306" y="205"/>
                </a:cubicBezTo>
                <a:cubicBezTo>
                  <a:pt x="305" y="205"/>
                  <a:pt x="301" y="205"/>
                  <a:pt x="295" y="205"/>
                </a:cubicBezTo>
                <a:cubicBezTo>
                  <a:pt x="293" y="205"/>
                  <a:pt x="290" y="204"/>
                  <a:pt x="289" y="204"/>
                </a:cubicBezTo>
                <a:cubicBezTo>
                  <a:pt x="283" y="204"/>
                  <a:pt x="282" y="204"/>
                  <a:pt x="281" y="204"/>
                </a:cubicBezTo>
                <a:cubicBezTo>
                  <a:pt x="281" y="205"/>
                  <a:pt x="280" y="206"/>
                  <a:pt x="279" y="209"/>
                </a:cubicBezTo>
                <a:cubicBezTo>
                  <a:pt x="278" y="209"/>
                  <a:pt x="278" y="209"/>
                  <a:pt x="278" y="209"/>
                </a:cubicBezTo>
                <a:cubicBezTo>
                  <a:pt x="278" y="210"/>
                  <a:pt x="278" y="210"/>
                  <a:pt x="278" y="210"/>
                </a:cubicBezTo>
                <a:cubicBezTo>
                  <a:pt x="277" y="212"/>
                  <a:pt x="277" y="213"/>
                  <a:pt x="277" y="214"/>
                </a:cubicBezTo>
                <a:cubicBezTo>
                  <a:pt x="277" y="215"/>
                  <a:pt x="277" y="215"/>
                  <a:pt x="277" y="215"/>
                </a:cubicBezTo>
                <a:cubicBezTo>
                  <a:pt x="277" y="216"/>
                  <a:pt x="278" y="217"/>
                  <a:pt x="281" y="220"/>
                </a:cubicBezTo>
                <a:cubicBezTo>
                  <a:pt x="283" y="221"/>
                  <a:pt x="285" y="223"/>
                  <a:pt x="286" y="225"/>
                </a:cubicBezTo>
                <a:cubicBezTo>
                  <a:pt x="291" y="229"/>
                  <a:pt x="293" y="232"/>
                  <a:pt x="294" y="233"/>
                </a:cubicBezTo>
                <a:cubicBezTo>
                  <a:pt x="294" y="234"/>
                  <a:pt x="292" y="238"/>
                  <a:pt x="291" y="238"/>
                </a:cubicBezTo>
                <a:cubicBezTo>
                  <a:pt x="290" y="238"/>
                  <a:pt x="286" y="237"/>
                  <a:pt x="280" y="235"/>
                </a:cubicBezTo>
                <a:cubicBezTo>
                  <a:pt x="278" y="235"/>
                  <a:pt x="276" y="234"/>
                  <a:pt x="274" y="233"/>
                </a:cubicBezTo>
                <a:cubicBezTo>
                  <a:pt x="269" y="232"/>
                  <a:pt x="268" y="231"/>
                  <a:pt x="267" y="232"/>
                </a:cubicBezTo>
                <a:cubicBezTo>
                  <a:pt x="266" y="232"/>
                  <a:pt x="265" y="233"/>
                  <a:pt x="263" y="236"/>
                </a:cubicBezTo>
                <a:cubicBezTo>
                  <a:pt x="263" y="236"/>
                  <a:pt x="263" y="236"/>
                  <a:pt x="263" y="236"/>
                </a:cubicBezTo>
                <a:cubicBezTo>
                  <a:pt x="263" y="236"/>
                  <a:pt x="263" y="236"/>
                  <a:pt x="263" y="236"/>
                </a:cubicBezTo>
                <a:cubicBezTo>
                  <a:pt x="260" y="239"/>
                  <a:pt x="260" y="241"/>
                  <a:pt x="260" y="241"/>
                </a:cubicBezTo>
                <a:cubicBezTo>
                  <a:pt x="260" y="241"/>
                  <a:pt x="260" y="241"/>
                  <a:pt x="260" y="241"/>
                </a:cubicBezTo>
                <a:cubicBezTo>
                  <a:pt x="260" y="242"/>
                  <a:pt x="261" y="243"/>
                  <a:pt x="263" y="247"/>
                </a:cubicBezTo>
                <a:cubicBezTo>
                  <a:pt x="265" y="249"/>
                  <a:pt x="266" y="251"/>
                  <a:pt x="267" y="253"/>
                </a:cubicBezTo>
                <a:cubicBezTo>
                  <a:pt x="270" y="258"/>
                  <a:pt x="272" y="262"/>
                  <a:pt x="273" y="263"/>
                </a:cubicBezTo>
                <a:cubicBezTo>
                  <a:pt x="272" y="264"/>
                  <a:pt x="270" y="267"/>
                  <a:pt x="269" y="267"/>
                </a:cubicBezTo>
                <a:cubicBezTo>
                  <a:pt x="268" y="267"/>
                  <a:pt x="264" y="265"/>
                  <a:pt x="259" y="262"/>
                </a:cubicBezTo>
                <a:cubicBezTo>
                  <a:pt x="257" y="260"/>
                  <a:pt x="255" y="259"/>
                  <a:pt x="253" y="258"/>
                </a:cubicBezTo>
                <a:cubicBezTo>
                  <a:pt x="249" y="255"/>
                  <a:pt x="248" y="255"/>
                  <a:pt x="247" y="255"/>
                </a:cubicBezTo>
                <a:cubicBezTo>
                  <a:pt x="246" y="255"/>
                  <a:pt x="245" y="256"/>
                  <a:pt x="242" y="258"/>
                </a:cubicBezTo>
                <a:cubicBezTo>
                  <a:pt x="241" y="258"/>
                  <a:pt x="241" y="258"/>
                  <a:pt x="241" y="258"/>
                </a:cubicBezTo>
                <a:cubicBezTo>
                  <a:pt x="241" y="259"/>
                  <a:pt x="241" y="259"/>
                  <a:pt x="241" y="259"/>
                </a:cubicBezTo>
                <a:cubicBezTo>
                  <a:pt x="239" y="261"/>
                  <a:pt x="238" y="262"/>
                  <a:pt x="238" y="263"/>
                </a:cubicBezTo>
                <a:cubicBezTo>
                  <a:pt x="238" y="263"/>
                  <a:pt x="238" y="263"/>
                  <a:pt x="238" y="263"/>
                </a:cubicBezTo>
                <a:cubicBezTo>
                  <a:pt x="238" y="263"/>
                  <a:pt x="238" y="263"/>
                  <a:pt x="238" y="263"/>
                </a:cubicBezTo>
                <a:cubicBezTo>
                  <a:pt x="238" y="264"/>
                  <a:pt x="238" y="265"/>
                  <a:pt x="240" y="269"/>
                </a:cubicBezTo>
                <a:cubicBezTo>
                  <a:pt x="241" y="271"/>
                  <a:pt x="241" y="273"/>
                  <a:pt x="242" y="275"/>
                </a:cubicBezTo>
                <a:cubicBezTo>
                  <a:pt x="244" y="281"/>
                  <a:pt x="245" y="285"/>
                  <a:pt x="245" y="287"/>
                </a:cubicBezTo>
                <a:cubicBezTo>
                  <a:pt x="245" y="288"/>
                  <a:pt x="242" y="290"/>
                  <a:pt x="240" y="290"/>
                </a:cubicBezTo>
                <a:cubicBezTo>
                  <a:pt x="239" y="289"/>
                  <a:pt x="236" y="287"/>
                  <a:pt x="232" y="282"/>
                </a:cubicBezTo>
                <a:cubicBezTo>
                  <a:pt x="230" y="281"/>
                  <a:pt x="229" y="279"/>
                  <a:pt x="227" y="278"/>
                </a:cubicBezTo>
                <a:cubicBezTo>
                  <a:pt x="223" y="274"/>
                  <a:pt x="223" y="273"/>
                  <a:pt x="222" y="273"/>
                </a:cubicBezTo>
                <a:cubicBezTo>
                  <a:pt x="221" y="273"/>
                  <a:pt x="220" y="273"/>
                  <a:pt x="217" y="275"/>
                </a:cubicBezTo>
                <a:cubicBezTo>
                  <a:pt x="215" y="275"/>
                  <a:pt x="215" y="275"/>
                  <a:pt x="215" y="275"/>
                </a:cubicBezTo>
                <a:cubicBezTo>
                  <a:pt x="215" y="276"/>
                  <a:pt x="215" y="276"/>
                  <a:pt x="215" y="276"/>
                </a:cubicBezTo>
                <a:cubicBezTo>
                  <a:pt x="213" y="277"/>
                  <a:pt x="212" y="278"/>
                  <a:pt x="211" y="279"/>
                </a:cubicBezTo>
                <a:cubicBezTo>
                  <a:pt x="211" y="279"/>
                  <a:pt x="211" y="279"/>
                  <a:pt x="211" y="280"/>
                </a:cubicBezTo>
                <a:cubicBezTo>
                  <a:pt x="211" y="281"/>
                  <a:pt x="211" y="283"/>
                  <a:pt x="212" y="285"/>
                </a:cubicBezTo>
                <a:cubicBezTo>
                  <a:pt x="212" y="287"/>
                  <a:pt x="212" y="289"/>
                  <a:pt x="212" y="292"/>
                </a:cubicBezTo>
                <a:cubicBezTo>
                  <a:pt x="213" y="296"/>
                  <a:pt x="213" y="299"/>
                  <a:pt x="213" y="302"/>
                </a:cubicBezTo>
                <a:cubicBezTo>
                  <a:pt x="213" y="303"/>
                  <a:pt x="213" y="303"/>
                  <a:pt x="213" y="303"/>
                </a:cubicBezTo>
                <a:cubicBezTo>
                  <a:pt x="212" y="304"/>
                  <a:pt x="209" y="306"/>
                  <a:pt x="208" y="305"/>
                </a:cubicBezTo>
                <a:cubicBezTo>
                  <a:pt x="207" y="305"/>
                  <a:pt x="204" y="302"/>
                  <a:pt x="201" y="296"/>
                </a:cubicBezTo>
                <a:cubicBezTo>
                  <a:pt x="200" y="294"/>
                  <a:pt x="199" y="292"/>
                  <a:pt x="198" y="291"/>
                </a:cubicBezTo>
                <a:cubicBezTo>
                  <a:pt x="195" y="286"/>
                  <a:pt x="194" y="285"/>
                  <a:pt x="193" y="285"/>
                </a:cubicBezTo>
                <a:cubicBezTo>
                  <a:pt x="193" y="285"/>
                  <a:pt x="191" y="285"/>
                  <a:pt x="188" y="286"/>
                </a:cubicBezTo>
                <a:cubicBezTo>
                  <a:pt x="186" y="285"/>
                  <a:pt x="186" y="285"/>
                  <a:pt x="186" y="285"/>
                </a:cubicBezTo>
                <a:cubicBezTo>
                  <a:pt x="186" y="286"/>
                  <a:pt x="186" y="286"/>
                  <a:pt x="186" y="286"/>
                </a:cubicBezTo>
                <a:cubicBezTo>
                  <a:pt x="184" y="286"/>
                  <a:pt x="182" y="287"/>
                  <a:pt x="182" y="288"/>
                </a:cubicBezTo>
                <a:cubicBezTo>
                  <a:pt x="181" y="289"/>
                  <a:pt x="181" y="289"/>
                  <a:pt x="181" y="294"/>
                </a:cubicBezTo>
                <a:cubicBezTo>
                  <a:pt x="180" y="296"/>
                  <a:pt x="180" y="299"/>
                  <a:pt x="180" y="301"/>
                </a:cubicBezTo>
                <a:cubicBezTo>
                  <a:pt x="179" y="307"/>
                  <a:pt x="178" y="311"/>
                  <a:pt x="178" y="312"/>
                </a:cubicBezTo>
                <a:cubicBezTo>
                  <a:pt x="177" y="313"/>
                  <a:pt x="173" y="314"/>
                  <a:pt x="172" y="313"/>
                </a:cubicBezTo>
                <a:cubicBezTo>
                  <a:pt x="171" y="312"/>
                  <a:pt x="170" y="309"/>
                  <a:pt x="168" y="302"/>
                </a:cubicBezTo>
                <a:cubicBezTo>
                  <a:pt x="167" y="300"/>
                  <a:pt x="166" y="298"/>
                  <a:pt x="166" y="297"/>
                </a:cubicBezTo>
                <a:cubicBezTo>
                  <a:pt x="164" y="291"/>
                  <a:pt x="164" y="291"/>
                  <a:pt x="163" y="290"/>
                </a:cubicBezTo>
                <a:cubicBezTo>
                  <a:pt x="162" y="290"/>
                  <a:pt x="161" y="289"/>
                  <a:pt x="158" y="289"/>
                </a:cubicBezTo>
                <a:cubicBezTo>
                  <a:pt x="157" y="289"/>
                  <a:pt x="157" y="289"/>
                  <a:pt x="157" y="289"/>
                </a:cubicBezTo>
                <a:cubicBezTo>
                  <a:pt x="156" y="289"/>
                  <a:pt x="156" y="289"/>
                  <a:pt x="156" y="289"/>
                </a:cubicBezTo>
                <a:cubicBezTo>
                  <a:pt x="153" y="289"/>
                  <a:pt x="152" y="290"/>
                  <a:pt x="151" y="290"/>
                </a:cubicBezTo>
                <a:cubicBezTo>
                  <a:pt x="150" y="291"/>
                  <a:pt x="150" y="292"/>
                  <a:pt x="148" y="296"/>
                </a:cubicBezTo>
                <a:cubicBezTo>
                  <a:pt x="148" y="298"/>
                  <a:pt x="147" y="300"/>
                  <a:pt x="146" y="302"/>
                </a:cubicBezTo>
                <a:cubicBezTo>
                  <a:pt x="144" y="308"/>
                  <a:pt x="142" y="312"/>
                  <a:pt x="141" y="313"/>
                </a:cubicBezTo>
                <a:cubicBezTo>
                  <a:pt x="140" y="313"/>
                  <a:pt x="136" y="313"/>
                  <a:pt x="136" y="312"/>
                </a:cubicBezTo>
                <a:cubicBezTo>
                  <a:pt x="135" y="311"/>
                  <a:pt x="134" y="307"/>
                  <a:pt x="134" y="301"/>
                </a:cubicBezTo>
                <a:cubicBezTo>
                  <a:pt x="133" y="299"/>
                  <a:pt x="133" y="297"/>
                  <a:pt x="133" y="295"/>
                </a:cubicBezTo>
                <a:cubicBezTo>
                  <a:pt x="133" y="289"/>
                  <a:pt x="132" y="289"/>
                  <a:pt x="132" y="288"/>
                </a:cubicBezTo>
                <a:cubicBezTo>
                  <a:pt x="131" y="287"/>
                  <a:pt x="130" y="286"/>
                  <a:pt x="127" y="286"/>
                </a:cubicBezTo>
                <a:cubicBezTo>
                  <a:pt x="126" y="285"/>
                  <a:pt x="126" y="285"/>
                  <a:pt x="126" y="285"/>
                </a:cubicBezTo>
                <a:cubicBezTo>
                  <a:pt x="126" y="286"/>
                  <a:pt x="126" y="286"/>
                  <a:pt x="126" y="286"/>
                </a:cubicBezTo>
                <a:cubicBezTo>
                  <a:pt x="122" y="284"/>
                  <a:pt x="121" y="285"/>
                  <a:pt x="120" y="285"/>
                </a:cubicBezTo>
                <a:cubicBezTo>
                  <a:pt x="120" y="286"/>
                  <a:pt x="119" y="286"/>
                  <a:pt x="117" y="290"/>
                </a:cubicBezTo>
                <a:cubicBezTo>
                  <a:pt x="115" y="292"/>
                  <a:pt x="114" y="294"/>
                  <a:pt x="113" y="296"/>
                </a:cubicBezTo>
                <a:cubicBezTo>
                  <a:pt x="109" y="301"/>
                  <a:pt x="107" y="304"/>
                  <a:pt x="106" y="305"/>
                </a:cubicBezTo>
                <a:cubicBezTo>
                  <a:pt x="104" y="305"/>
                  <a:pt x="101" y="304"/>
                  <a:pt x="100" y="303"/>
                </a:cubicBezTo>
                <a:cubicBezTo>
                  <a:pt x="100" y="303"/>
                  <a:pt x="100" y="303"/>
                  <a:pt x="100" y="302"/>
                </a:cubicBezTo>
                <a:cubicBezTo>
                  <a:pt x="100" y="302"/>
                  <a:pt x="100" y="302"/>
                  <a:pt x="100" y="302"/>
                </a:cubicBezTo>
                <a:cubicBezTo>
                  <a:pt x="100" y="300"/>
                  <a:pt x="101" y="296"/>
                  <a:pt x="101" y="292"/>
                </a:cubicBezTo>
                <a:cubicBezTo>
                  <a:pt x="101" y="290"/>
                  <a:pt x="102" y="288"/>
                  <a:pt x="102" y="286"/>
                </a:cubicBezTo>
                <a:cubicBezTo>
                  <a:pt x="102" y="283"/>
                  <a:pt x="103" y="281"/>
                  <a:pt x="103" y="280"/>
                </a:cubicBezTo>
                <a:cubicBezTo>
                  <a:pt x="103" y="279"/>
                  <a:pt x="103" y="279"/>
                  <a:pt x="102" y="279"/>
                </a:cubicBezTo>
                <a:cubicBezTo>
                  <a:pt x="102" y="278"/>
                  <a:pt x="101" y="277"/>
                  <a:pt x="98" y="276"/>
                </a:cubicBezTo>
                <a:cubicBezTo>
                  <a:pt x="97" y="274"/>
                  <a:pt x="97" y="274"/>
                  <a:pt x="97" y="274"/>
                </a:cubicBezTo>
                <a:cubicBezTo>
                  <a:pt x="96" y="275"/>
                  <a:pt x="96" y="275"/>
                  <a:pt x="96" y="275"/>
                </a:cubicBezTo>
                <a:cubicBezTo>
                  <a:pt x="94" y="273"/>
                  <a:pt x="93" y="273"/>
                  <a:pt x="92" y="273"/>
                </a:cubicBezTo>
                <a:cubicBezTo>
                  <a:pt x="91" y="274"/>
                  <a:pt x="90" y="274"/>
                  <a:pt x="87" y="277"/>
                </a:cubicBezTo>
                <a:cubicBezTo>
                  <a:pt x="85" y="279"/>
                  <a:pt x="84" y="280"/>
                  <a:pt x="82" y="282"/>
                </a:cubicBezTo>
                <a:cubicBezTo>
                  <a:pt x="77" y="286"/>
                  <a:pt x="74" y="289"/>
                  <a:pt x="73" y="289"/>
                </a:cubicBezTo>
                <a:cubicBezTo>
                  <a:pt x="72" y="289"/>
                  <a:pt x="69" y="287"/>
                  <a:pt x="68" y="286"/>
                </a:cubicBezTo>
                <a:cubicBezTo>
                  <a:pt x="68" y="285"/>
                  <a:pt x="69" y="281"/>
                  <a:pt x="72" y="275"/>
                </a:cubicBezTo>
                <a:cubicBezTo>
                  <a:pt x="72" y="273"/>
                  <a:pt x="73" y="271"/>
                  <a:pt x="74" y="270"/>
                </a:cubicBezTo>
                <a:cubicBezTo>
                  <a:pt x="75" y="265"/>
                  <a:pt x="76" y="264"/>
                  <a:pt x="76" y="263"/>
                </a:cubicBezTo>
                <a:cubicBezTo>
                  <a:pt x="76" y="263"/>
                  <a:pt x="76" y="263"/>
                  <a:pt x="76" y="263"/>
                </a:cubicBezTo>
                <a:cubicBezTo>
                  <a:pt x="76" y="263"/>
                  <a:pt x="76" y="263"/>
                  <a:pt x="76" y="263"/>
                </a:cubicBezTo>
                <a:cubicBezTo>
                  <a:pt x="76" y="262"/>
                  <a:pt x="75" y="261"/>
                  <a:pt x="72" y="259"/>
                </a:cubicBezTo>
                <a:cubicBezTo>
                  <a:pt x="72" y="258"/>
                  <a:pt x="72" y="258"/>
                  <a:pt x="72" y="258"/>
                </a:cubicBezTo>
                <a:cubicBezTo>
                  <a:pt x="71" y="258"/>
                  <a:pt x="71" y="258"/>
                  <a:pt x="71" y="258"/>
                </a:cubicBezTo>
                <a:cubicBezTo>
                  <a:pt x="69" y="255"/>
                  <a:pt x="68" y="255"/>
                  <a:pt x="67" y="255"/>
                </a:cubicBezTo>
                <a:cubicBezTo>
                  <a:pt x="66" y="255"/>
                  <a:pt x="65" y="256"/>
                  <a:pt x="61" y="258"/>
                </a:cubicBezTo>
                <a:cubicBezTo>
                  <a:pt x="59" y="259"/>
                  <a:pt x="57" y="260"/>
                  <a:pt x="55" y="261"/>
                </a:cubicBezTo>
                <a:cubicBezTo>
                  <a:pt x="50" y="264"/>
                  <a:pt x="46" y="266"/>
                  <a:pt x="45" y="266"/>
                </a:cubicBezTo>
                <a:cubicBezTo>
                  <a:pt x="43" y="266"/>
                  <a:pt x="41" y="263"/>
                  <a:pt x="41" y="262"/>
                </a:cubicBezTo>
                <a:cubicBezTo>
                  <a:pt x="41" y="261"/>
                  <a:pt x="43" y="258"/>
                  <a:pt x="47" y="252"/>
                </a:cubicBezTo>
                <a:cubicBezTo>
                  <a:pt x="48" y="251"/>
                  <a:pt x="49" y="249"/>
                  <a:pt x="50" y="247"/>
                </a:cubicBezTo>
                <a:cubicBezTo>
                  <a:pt x="53" y="243"/>
                  <a:pt x="54" y="242"/>
                  <a:pt x="54" y="241"/>
                </a:cubicBezTo>
                <a:cubicBezTo>
                  <a:pt x="54" y="240"/>
                  <a:pt x="53" y="239"/>
                  <a:pt x="51" y="236"/>
                </a:cubicBezTo>
                <a:cubicBezTo>
                  <a:pt x="51" y="235"/>
                  <a:pt x="51" y="235"/>
                  <a:pt x="51" y="235"/>
                </a:cubicBezTo>
                <a:cubicBezTo>
                  <a:pt x="50" y="235"/>
                  <a:pt x="50" y="235"/>
                  <a:pt x="50" y="235"/>
                </a:cubicBezTo>
                <a:cubicBezTo>
                  <a:pt x="48" y="232"/>
                  <a:pt x="47" y="232"/>
                  <a:pt x="46" y="232"/>
                </a:cubicBezTo>
                <a:cubicBezTo>
                  <a:pt x="46" y="232"/>
                  <a:pt x="45" y="232"/>
                  <a:pt x="40" y="233"/>
                </a:cubicBezTo>
                <a:cubicBezTo>
                  <a:pt x="38" y="234"/>
                  <a:pt x="36" y="234"/>
                  <a:pt x="34" y="235"/>
                </a:cubicBezTo>
                <a:cubicBezTo>
                  <a:pt x="28" y="237"/>
                  <a:pt x="24" y="238"/>
                  <a:pt x="22" y="238"/>
                </a:cubicBezTo>
                <a:cubicBezTo>
                  <a:pt x="21" y="237"/>
                  <a:pt x="20" y="234"/>
                  <a:pt x="19" y="233"/>
                </a:cubicBezTo>
                <a:cubicBezTo>
                  <a:pt x="20" y="232"/>
                  <a:pt x="23" y="229"/>
                  <a:pt x="28" y="224"/>
                </a:cubicBezTo>
                <a:cubicBezTo>
                  <a:pt x="29" y="223"/>
                  <a:pt x="31" y="221"/>
                  <a:pt x="32" y="220"/>
                </a:cubicBezTo>
                <a:cubicBezTo>
                  <a:pt x="36" y="216"/>
                  <a:pt x="37" y="216"/>
                  <a:pt x="37" y="215"/>
                </a:cubicBezTo>
                <a:cubicBezTo>
                  <a:pt x="37" y="215"/>
                  <a:pt x="37" y="215"/>
                  <a:pt x="37" y="214"/>
                </a:cubicBezTo>
                <a:cubicBezTo>
                  <a:pt x="37" y="213"/>
                  <a:pt x="37" y="212"/>
                  <a:pt x="36" y="210"/>
                </a:cubicBezTo>
                <a:cubicBezTo>
                  <a:pt x="36" y="208"/>
                  <a:pt x="36" y="208"/>
                  <a:pt x="36" y="208"/>
                </a:cubicBezTo>
                <a:cubicBezTo>
                  <a:pt x="35" y="208"/>
                  <a:pt x="35" y="208"/>
                  <a:pt x="35" y="208"/>
                </a:cubicBezTo>
                <a:cubicBezTo>
                  <a:pt x="34" y="205"/>
                  <a:pt x="33" y="205"/>
                  <a:pt x="32" y="204"/>
                </a:cubicBezTo>
                <a:cubicBezTo>
                  <a:pt x="31" y="204"/>
                  <a:pt x="31" y="204"/>
                  <a:pt x="26" y="204"/>
                </a:cubicBezTo>
                <a:cubicBezTo>
                  <a:pt x="24" y="204"/>
                  <a:pt x="21" y="205"/>
                  <a:pt x="19" y="205"/>
                </a:cubicBezTo>
                <a:cubicBezTo>
                  <a:pt x="13" y="205"/>
                  <a:pt x="9" y="205"/>
                  <a:pt x="7" y="204"/>
                </a:cubicBezTo>
                <a:cubicBezTo>
                  <a:pt x="7" y="204"/>
                  <a:pt x="6" y="201"/>
                  <a:pt x="6" y="199"/>
                </a:cubicBezTo>
                <a:cubicBezTo>
                  <a:pt x="6" y="199"/>
                  <a:pt x="6" y="199"/>
                  <a:pt x="6" y="199"/>
                </a:cubicBezTo>
                <a:cubicBezTo>
                  <a:pt x="6" y="198"/>
                  <a:pt x="10" y="196"/>
                  <a:pt x="15" y="193"/>
                </a:cubicBezTo>
                <a:cubicBezTo>
                  <a:pt x="17" y="192"/>
                  <a:pt x="19" y="191"/>
                  <a:pt x="21" y="190"/>
                </a:cubicBezTo>
                <a:cubicBezTo>
                  <a:pt x="26" y="187"/>
                  <a:pt x="26" y="187"/>
                  <a:pt x="27" y="186"/>
                </a:cubicBezTo>
                <a:cubicBezTo>
                  <a:pt x="27" y="185"/>
                  <a:pt x="27" y="185"/>
                  <a:pt x="27" y="184"/>
                </a:cubicBezTo>
                <a:cubicBezTo>
                  <a:pt x="27" y="183"/>
                  <a:pt x="27" y="181"/>
                  <a:pt x="27" y="181"/>
                </a:cubicBezTo>
                <a:cubicBezTo>
                  <a:pt x="27" y="179"/>
                  <a:pt x="27" y="179"/>
                  <a:pt x="27" y="179"/>
                </a:cubicBezTo>
                <a:cubicBezTo>
                  <a:pt x="26" y="179"/>
                  <a:pt x="26" y="179"/>
                  <a:pt x="26" y="179"/>
                </a:cubicBezTo>
                <a:cubicBezTo>
                  <a:pt x="26" y="176"/>
                  <a:pt x="25" y="175"/>
                  <a:pt x="25" y="174"/>
                </a:cubicBezTo>
                <a:cubicBezTo>
                  <a:pt x="24" y="174"/>
                  <a:pt x="23" y="174"/>
                  <a:pt x="18" y="173"/>
                </a:cubicBezTo>
                <a:cubicBezTo>
                  <a:pt x="16" y="172"/>
                  <a:pt x="14" y="172"/>
                  <a:pt x="12" y="172"/>
                </a:cubicBezTo>
                <a:cubicBezTo>
                  <a:pt x="6" y="170"/>
                  <a:pt x="2" y="169"/>
                  <a:pt x="1" y="169"/>
                </a:cubicBezTo>
                <a:cubicBezTo>
                  <a:pt x="0" y="168"/>
                  <a:pt x="0" y="167"/>
                  <a:pt x="0" y="165"/>
                </a:cubicBezTo>
                <a:close/>
                <a:moveTo>
                  <a:pt x="252" y="156"/>
                </a:moveTo>
                <a:cubicBezTo>
                  <a:pt x="252" y="104"/>
                  <a:pt x="209" y="62"/>
                  <a:pt x="157" y="62"/>
                </a:cubicBezTo>
                <a:cubicBezTo>
                  <a:pt x="105" y="62"/>
                  <a:pt x="62" y="104"/>
                  <a:pt x="62" y="156"/>
                </a:cubicBezTo>
                <a:cubicBezTo>
                  <a:pt x="62" y="209"/>
                  <a:pt x="105" y="251"/>
                  <a:pt x="157" y="251"/>
                </a:cubicBezTo>
                <a:cubicBezTo>
                  <a:pt x="209" y="251"/>
                  <a:pt x="252" y="209"/>
                  <a:pt x="252" y="156"/>
                </a:cubicBezTo>
                <a:close/>
              </a:path>
            </a:pathLst>
          </a:cu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899" name="Freeform 5"/>
          <p:cNvSpPr>
            <a:spLocks noEditPoints="1"/>
          </p:cNvSpPr>
          <p:nvPr/>
        </p:nvSpPr>
        <p:spPr bwMode="auto">
          <a:xfrm>
            <a:off x="5481638" y="4249738"/>
            <a:ext cx="1773237" cy="1771650"/>
          </a:xfrm>
          <a:custGeom>
            <a:avLst/>
            <a:gdLst>
              <a:gd name="T0" fmla="*/ 2147483646 w 360"/>
              <a:gd name="T1" fmla="*/ 2147483646 h 360"/>
              <a:gd name="T2" fmla="*/ 2147483646 w 360"/>
              <a:gd name="T3" fmla="*/ 2147483646 h 360"/>
              <a:gd name="T4" fmla="*/ 2147483646 w 360"/>
              <a:gd name="T5" fmla="*/ 2147483646 h 360"/>
              <a:gd name="T6" fmla="*/ 2147483646 w 360"/>
              <a:gd name="T7" fmla="*/ 2147483646 h 360"/>
              <a:gd name="T8" fmla="*/ 2147483646 w 360"/>
              <a:gd name="T9" fmla="*/ 2147483646 h 360"/>
              <a:gd name="T10" fmla="*/ 2147483646 w 360"/>
              <a:gd name="T11" fmla="*/ 2147483646 h 360"/>
              <a:gd name="T12" fmla="*/ 2147483646 w 360"/>
              <a:gd name="T13" fmla="*/ 2147483646 h 360"/>
              <a:gd name="T14" fmla="*/ 2147483646 w 360"/>
              <a:gd name="T15" fmla="*/ 2147483646 h 360"/>
              <a:gd name="T16" fmla="*/ 2147483646 w 360"/>
              <a:gd name="T17" fmla="*/ 2147483646 h 360"/>
              <a:gd name="T18" fmla="*/ 2147483646 w 360"/>
              <a:gd name="T19" fmla="*/ 2147483646 h 360"/>
              <a:gd name="T20" fmla="*/ 2147483646 w 360"/>
              <a:gd name="T21" fmla="*/ 2147483646 h 360"/>
              <a:gd name="T22" fmla="*/ 2147483646 w 360"/>
              <a:gd name="T23" fmla="*/ 2147483646 h 360"/>
              <a:gd name="T24" fmla="*/ 2147483646 w 360"/>
              <a:gd name="T25" fmla="*/ 2147483646 h 360"/>
              <a:gd name="T26" fmla="*/ 2147483646 w 360"/>
              <a:gd name="T27" fmla="*/ 2147483646 h 360"/>
              <a:gd name="T28" fmla="*/ 2147483646 w 360"/>
              <a:gd name="T29" fmla="*/ 2147483646 h 360"/>
              <a:gd name="T30" fmla="*/ 2147483646 w 360"/>
              <a:gd name="T31" fmla="*/ 2147483646 h 360"/>
              <a:gd name="T32" fmla="*/ 2147483646 w 360"/>
              <a:gd name="T33" fmla="*/ 2147483646 h 360"/>
              <a:gd name="T34" fmla="*/ 2147483646 w 360"/>
              <a:gd name="T35" fmla="*/ 2147483646 h 360"/>
              <a:gd name="T36" fmla="*/ 2147483646 w 360"/>
              <a:gd name="T37" fmla="*/ 2147483646 h 360"/>
              <a:gd name="T38" fmla="*/ 2147483646 w 360"/>
              <a:gd name="T39" fmla="*/ 2147483646 h 360"/>
              <a:gd name="T40" fmla="*/ 2147483646 w 360"/>
              <a:gd name="T41" fmla="*/ 2147483646 h 360"/>
              <a:gd name="T42" fmla="*/ 2147483646 w 360"/>
              <a:gd name="T43" fmla="*/ 2147483646 h 360"/>
              <a:gd name="T44" fmla="*/ 2147483646 w 360"/>
              <a:gd name="T45" fmla="*/ 2147483646 h 360"/>
              <a:gd name="T46" fmla="*/ 2147483646 w 360"/>
              <a:gd name="T47" fmla="*/ 2147483646 h 360"/>
              <a:gd name="T48" fmla="*/ 2147483646 w 360"/>
              <a:gd name="T49" fmla="*/ 2147483646 h 360"/>
              <a:gd name="T50" fmla="*/ 2147483646 w 360"/>
              <a:gd name="T51" fmla="*/ 2147483646 h 360"/>
              <a:gd name="T52" fmla="*/ 2147483646 w 360"/>
              <a:gd name="T53" fmla="*/ 2147483646 h 360"/>
              <a:gd name="T54" fmla="*/ 2147483646 w 360"/>
              <a:gd name="T55" fmla="*/ 2147483646 h 360"/>
              <a:gd name="T56" fmla="*/ 2147483646 w 360"/>
              <a:gd name="T57" fmla="*/ 2147483646 h 360"/>
              <a:gd name="T58" fmla="*/ 2147483646 w 360"/>
              <a:gd name="T59" fmla="*/ 2147483646 h 360"/>
              <a:gd name="T60" fmla="*/ 2147483646 w 360"/>
              <a:gd name="T61" fmla="*/ 2147483646 h 360"/>
              <a:gd name="T62" fmla="*/ 2147483646 w 360"/>
              <a:gd name="T63" fmla="*/ 2147483646 h 360"/>
              <a:gd name="T64" fmla="*/ 2147483646 w 360"/>
              <a:gd name="T65" fmla="*/ 2147483646 h 360"/>
              <a:gd name="T66" fmla="*/ 2147483646 w 360"/>
              <a:gd name="T67" fmla="*/ 2147483646 h 360"/>
              <a:gd name="T68" fmla="*/ 2147483646 w 360"/>
              <a:gd name="T69" fmla="*/ 2147483646 h 360"/>
              <a:gd name="T70" fmla="*/ 2147483646 w 360"/>
              <a:gd name="T71" fmla="*/ 2147483646 h 360"/>
              <a:gd name="T72" fmla="*/ 2147483646 w 360"/>
              <a:gd name="T73" fmla="*/ 2147483646 h 360"/>
              <a:gd name="T74" fmla="*/ 2147483646 w 360"/>
              <a:gd name="T75" fmla="*/ 2147483646 h 360"/>
              <a:gd name="T76" fmla="*/ 2147483646 w 360"/>
              <a:gd name="T77" fmla="*/ 2147483646 h 360"/>
              <a:gd name="T78" fmla="*/ 2147483646 w 360"/>
              <a:gd name="T79" fmla="*/ 2147483646 h 360"/>
              <a:gd name="T80" fmla="*/ 2147483646 w 360"/>
              <a:gd name="T81" fmla="*/ 2147483646 h 360"/>
              <a:gd name="T82" fmla="*/ 2147483646 w 360"/>
              <a:gd name="T83" fmla="*/ 2147483646 h 360"/>
              <a:gd name="T84" fmla="*/ 2147483646 w 360"/>
              <a:gd name="T85" fmla="*/ 2147483646 h 360"/>
              <a:gd name="T86" fmla="*/ 2147483646 w 360"/>
              <a:gd name="T87" fmla="*/ 2147483646 h 360"/>
              <a:gd name="T88" fmla="*/ 2147483646 w 360"/>
              <a:gd name="T89" fmla="*/ 2147483646 h 360"/>
              <a:gd name="T90" fmla="*/ 2147483646 w 360"/>
              <a:gd name="T91" fmla="*/ 2147483646 h 360"/>
              <a:gd name="T92" fmla="*/ 2147483646 w 360"/>
              <a:gd name="T93" fmla="*/ 2147483646 h 360"/>
              <a:gd name="T94" fmla="*/ 2147483646 w 360"/>
              <a:gd name="T95" fmla="*/ 2147483646 h 360"/>
              <a:gd name="T96" fmla="*/ 2147483646 w 360"/>
              <a:gd name="T97" fmla="*/ 2147483646 h 360"/>
              <a:gd name="T98" fmla="*/ 2147483646 w 360"/>
              <a:gd name="T99" fmla="*/ 2147483646 h 360"/>
              <a:gd name="T100" fmla="*/ 2147483646 w 360"/>
              <a:gd name="T101" fmla="*/ 2147483646 h 360"/>
              <a:gd name="T102" fmla="*/ 2147483646 w 360"/>
              <a:gd name="T103" fmla="*/ 2147483646 h 360"/>
              <a:gd name="T104" fmla="*/ 2147483646 w 360"/>
              <a:gd name="T105" fmla="*/ 2147483646 h 360"/>
              <a:gd name="T106" fmla="*/ 2147483646 w 360"/>
              <a:gd name="T107" fmla="*/ 2147483646 h 360"/>
              <a:gd name="T108" fmla="*/ 2147483646 w 360"/>
              <a:gd name="T109" fmla="*/ 2147483646 h 360"/>
              <a:gd name="T110" fmla="*/ 2147483646 w 360"/>
              <a:gd name="T111" fmla="*/ 2147483646 h 36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60" h="360">
                <a:moveTo>
                  <a:pt x="0" y="166"/>
                </a:moveTo>
                <a:cubicBezTo>
                  <a:pt x="0" y="165"/>
                  <a:pt x="0" y="164"/>
                  <a:pt x="0" y="164"/>
                </a:cubicBezTo>
                <a:cubicBezTo>
                  <a:pt x="1" y="163"/>
                  <a:pt x="6" y="162"/>
                  <a:pt x="13" y="161"/>
                </a:cubicBezTo>
                <a:cubicBezTo>
                  <a:pt x="16" y="161"/>
                  <a:pt x="18" y="160"/>
                  <a:pt x="20" y="160"/>
                </a:cubicBezTo>
                <a:cubicBezTo>
                  <a:pt x="27" y="159"/>
                  <a:pt x="28" y="159"/>
                  <a:pt x="28" y="158"/>
                </a:cubicBezTo>
                <a:cubicBezTo>
                  <a:pt x="29" y="157"/>
                  <a:pt x="30" y="156"/>
                  <a:pt x="30" y="152"/>
                </a:cubicBezTo>
                <a:cubicBezTo>
                  <a:pt x="30" y="152"/>
                  <a:pt x="30" y="152"/>
                  <a:pt x="30" y="152"/>
                </a:cubicBezTo>
                <a:cubicBezTo>
                  <a:pt x="30" y="152"/>
                  <a:pt x="30" y="152"/>
                  <a:pt x="30" y="152"/>
                </a:cubicBezTo>
                <a:cubicBezTo>
                  <a:pt x="31" y="151"/>
                  <a:pt x="31" y="150"/>
                  <a:pt x="31" y="148"/>
                </a:cubicBezTo>
                <a:cubicBezTo>
                  <a:pt x="31" y="147"/>
                  <a:pt x="31" y="146"/>
                  <a:pt x="31" y="145"/>
                </a:cubicBezTo>
                <a:cubicBezTo>
                  <a:pt x="30" y="144"/>
                  <a:pt x="29" y="143"/>
                  <a:pt x="24" y="141"/>
                </a:cubicBezTo>
                <a:cubicBezTo>
                  <a:pt x="22" y="139"/>
                  <a:pt x="20" y="138"/>
                  <a:pt x="18" y="137"/>
                </a:cubicBezTo>
                <a:cubicBezTo>
                  <a:pt x="12" y="133"/>
                  <a:pt x="8" y="130"/>
                  <a:pt x="7" y="129"/>
                </a:cubicBezTo>
                <a:cubicBezTo>
                  <a:pt x="7" y="129"/>
                  <a:pt x="7" y="129"/>
                  <a:pt x="7" y="128"/>
                </a:cubicBezTo>
                <a:cubicBezTo>
                  <a:pt x="7" y="126"/>
                  <a:pt x="8" y="123"/>
                  <a:pt x="9" y="123"/>
                </a:cubicBezTo>
                <a:cubicBezTo>
                  <a:pt x="10" y="123"/>
                  <a:pt x="15" y="122"/>
                  <a:pt x="22" y="123"/>
                </a:cubicBezTo>
                <a:cubicBezTo>
                  <a:pt x="25" y="123"/>
                  <a:pt x="27" y="124"/>
                  <a:pt x="29" y="124"/>
                </a:cubicBezTo>
                <a:cubicBezTo>
                  <a:pt x="36" y="124"/>
                  <a:pt x="36" y="124"/>
                  <a:pt x="37" y="124"/>
                </a:cubicBezTo>
                <a:cubicBezTo>
                  <a:pt x="38" y="123"/>
                  <a:pt x="39" y="122"/>
                  <a:pt x="41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41" y="118"/>
                  <a:pt x="41" y="118"/>
                  <a:pt x="41" y="118"/>
                </a:cubicBezTo>
                <a:cubicBezTo>
                  <a:pt x="42" y="116"/>
                  <a:pt x="43" y="114"/>
                  <a:pt x="43" y="113"/>
                </a:cubicBezTo>
                <a:cubicBezTo>
                  <a:pt x="43" y="113"/>
                  <a:pt x="43" y="112"/>
                  <a:pt x="43" y="111"/>
                </a:cubicBezTo>
                <a:cubicBezTo>
                  <a:pt x="42" y="111"/>
                  <a:pt x="42" y="110"/>
                  <a:pt x="38" y="106"/>
                </a:cubicBezTo>
                <a:cubicBezTo>
                  <a:pt x="36" y="104"/>
                  <a:pt x="34" y="103"/>
                  <a:pt x="32" y="101"/>
                </a:cubicBezTo>
                <a:cubicBezTo>
                  <a:pt x="27" y="95"/>
                  <a:pt x="24" y="92"/>
                  <a:pt x="23" y="91"/>
                </a:cubicBezTo>
                <a:cubicBezTo>
                  <a:pt x="24" y="89"/>
                  <a:pt x="26" y="86"/>
                  <a:pt x="27" y="85"/>
                </a:cubicBezTo>
                <a:cubicBezTo>
                  <a:pt x="28" y="85"/>
                  <a:pt x="32" y="86"/>
                  <a:pt x="40" y="88"/>
                </a:cubicBezTo>
                <a:cubicBezTo>
                  <a:pt x="42" y="89"/>
                  <a:pt x="44" y="90"/>
                  <a:pt x="46" y="91"/>
                </a:cubicBezTo>
                <a:cubicBezTo>
                  <a:pt x="52" y="93"/>
                  <a:pt x="53" y="93"/>
                  <a:pt x="54" y="93"/>
                </a:cubicBezTo>
                <a:cubicBezTo>
                  <a:pt x="55" y="92"/>
                  <a:pt x="56" y="92"/>
                  <a:pt x="58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62" y="84"/>
                  <a:pt x="62" y="83"/>
                  <a:pt x="62" y="83"/>
                </a:cubicBezTo>
                <a:cubicBezTo>
                  <a:pt x="62" y="82"/>
                  <a:pt x="62" y="82"/>
                  <a:pt x="62" y="82"/>
                </a:cubicBezTo>
                <a:cubicBezTo>
                  <a:pt x="62" y="81"/>
                  <a:pt x="62" y="80"/>
                  <a:pt x="59" y="75"/>
                </a:cubicBezTo>
                <a:cubicBezTo>
                  <a:pt x="57" y="73"/>
                  <a:pt x="56" y="71"/>
                  <a:pt x="54" y="69"/>
                </a:cubicBezTo>
                <a:cubicBezTo>
                  <a:pt x="51" y="63"/>
                  <a:pt x="49" y="58"/>
                  <a:pt x="48" y="57"/>
                </a:cubicBezTo>
                <a:cubicBezTo>
                  <a:pt x="49" y="56"/>
                  <a:pt x="52" y="53"/>
                  <a:pt x="53" y="52"/>
                </a:cubicBezTo>
                <a:cubicBezTo>
                  <a:pt x="54" y="53"/>
                  <a:pt x="58" y="55"/>
                  <a:pt x="64" y="59"/>
                </a:cubicBezTo>
                <a:cubicBezTo>
                  <a:pt x="67" y="60"/>
                  <a:pt x="69" y="61"/>
                  <a:pt x="70" y="62"/>
                </a:cubicBezTo>
                <a:cubicBezTo>
                  <a:pt x="76" y="66"/>
                  <a:pt x="77" y="66"/>
                  <a:pt x="78" y="66"/>
                </a:cubicBezTo>
                <a:cubicBezTo>
                  <a:pt x="79" y="66"/>
                  <a:pt x="80" y="65"/>
                  <a:pt x="83" y="63"/>
                </a:cubicBezTo>
                <a:cubicBezTo>
                  <a:pt x="84" y="63"/>
                  <a:pt x="84" y="63"/>
                  <a:pt x="84" y="63"/>
                </a:cubicBezTo>
                <a:cubicBezTo>
                  <a:pt x="84" y="62"/>
                  <a:pt x="84" y="62"/>
                  <a:pt x="84" y="62"/>
                </a:cubicBezTo>
                <a:cubicBezTo>
                  <a:pt x="87" y="60"/>
                  <a:pt x="88" y="59"/>
                  <a:pt x="88" y="57"/>
                </a:cubicBezTo>
                <a:cubicBezTo>
                  <a:pt x="88" y="56"/>
                  <a:pt x="88" y="56"/>
                  <a:pt x="86" y="50"/>
                </a:cubicBezTo>
                <a:cubicBezTo>
                  <a:pt x="85" y="48"/>
                  <a:pt x="84" y="46"/>
                  <a:pt x="84" y="43"/>
                </a:cubicBezTo>
                <a:cubicBezTo>
                  <a:pt x="81" y="36"/>
                  <a:pt x="80" y="31"/>
                  <a:pt x="80" y="30"/>
                </a:cubicBezTo>
                <a:cubicBezTo>
                  <a:pt x="81" y="29"/>
                  <a:pt x="84" y="27"/>
                  <a:pt x="86" y="27"/>
                </a:cubicBezTo>
                <a:cubicBezTo>
                  <a:pt x="87" y="27"/>
                  <a:pt x="90" y="30"/>
                  <a:pt x="96" y="35"/>
                </a:cubicBezTo>
                <a:cubicBezTo>
                  <a:pt x="97" y="37"/>
                  <a:pt x="99" y="39"/>
                  <a:pt x="100" y="40"/>
                </a:cubicBezTo>
                <a:cubicBezTo>
                  <a:pt x="105" y="45"/>
                  <a:pt x="106" y="45"/>
                  <a:pt x="107" y="46"/>
                </a:cubicBezTo>
                <a:cubicBezTo>
                  <a:pt x="108" y="46"/>
                  <a:pt x="109" y="46"/>
                  <a:pt x="112" y="44"/>
                </a:cubicBezTo>
                <a:cubicBezTo>
                  <a:pt x="114" y="44"/>
                  <a:pt x="114" y="44"/>
                  <a:pt x="114" y="44"/>
                </a:cubicBezTo>
                <a:cubicBezTo>
                  <a:pt x="114" y="43"/>
                  <a:pt x="114" y="43"/>
                  <a:pt x="114" y="43"/>
                </a:cubicBezTo>
                <a:cubicBezTo>
                  <a:pt x="118" y="42"/>
                  <a:pt x="118" y="40"/>
                  <a:pt x="119" y="40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19" y="38"/>
                  <a:pt x="119" y="36"/>
                  <a:pt x="118" y="32"/>
                </a:cubicBezTo>
                <a:cubicBezTo>
                  <a:pt x="118" y="30"/>
                  <a:pt x="118" y="27"/>
                  <a:pt x="118" y="24"/>
                </a:cubicBezTo>
                <a:cubicBezTo>
                  <a:pt x="117" y="19"/>
                  <a:pt x="117" y="13"/>
                  <a:pt x="117" y="11"/>
                </a:cubicBezTo>
                <a:cubicBezTo>
                  <a:pt x="117" y="11"/>
                  <a:pt x="117" y="11"/>
                  <a:pt x="117" y="11"/>
                </a:cubicBezTo>
                <a:cubicBezTo>
                  <a:pt x="118" y="10"/>
                  <a:pt x="122" y="9"/>
                  <a:pt x="124" y="9"/>
                </a:cubicBezTo>
                <a:cubicBezTo>
                  <a:pt x="124" y="10"/>
                  <a:pt x="127" y="14"/>
                  <a:pt x="131" y="20"/>
                </a:cubicBezTo>
                <a:cubicBezTo>
                  <a:pt x="132" y="22"/>
                  <a:pt x="134" y="24"/>
                  <a:pt x="135" y="26"/>
                </a:cubicBezTo>
                <a:cubicBezTo>
                  <a:pt x="138" y="31"/>
                  <a:pt x="139" y="32"/>
                  <a:pt x="140" y="32"/>
                </a:cubicBezTo>
                <a:cubicBezTo>
                  <a:pt x="140" y="33"/>
                  <a:pt x="142" y="33"/>
                  <a:pt x="146" y="32"/>
                </a:cubicBezTo>
                <a:cubicBezTo>
                  <a:pt x="148" y="33"/>
                  <a:pt x="148" y="33"/>
                  <a:pt x="148" y="33"/>
                </a:cubicBezTo>
                <a:cubicBezTo>
                  <a:pt x="148" y="32"/>
                  <a:pt x="148" y="32"/>
                  <a:pt x="148" y="32"/>
                </a:cubicBezTo>
                <a:cubicBezTo>
                  <a:pt x="150" y="31"/>
                  <a:pt x="152" y="30"/>
                  <a:pt x="153" y="29"/>
                </a:cubicBezTo>
                <a:cubicBezTo>
                  <a:pt x="153" y="29"/>
                  <a:pt x="153" y="28"/>
                  <a:pt x="154" y="24"/>
                </a:cubicBezTo>
                <a:cubicBezTo>
                  <a:pt x="154" y="20"/>
                  <a:pt x="154" y="20"/>
                  <a:pt x="154" y="20"/>
                </a:cubicBezTo>
                <a:cubicBezTo>
                  <a:pt x="155" y="18"/>
                  <a:pt x="155" y="16"/>
                  <a:pt x="155" y="14"/>
                </a:cubicBezTo>
                <a:cubicBezTo>
                  <a:pt x="156" y="7"/>
                  <a:pt x="157" y="3"/>
                  <a:pt x="158" y="1"/>
                </a:cubicBezTo>
                <a:cubicBezTo>
                  <a:pt x="159" y="1"/>
                  <a:pt x="163" y="0"/>
                  <a:pt x="164" y="1"/>
                </a:cubicBezTo>
                <a:cubicBezTo>
                  <a:pt x="165" y="2"/>
                  <a:pt x="167" y="6"/>
                  <a:pt x="169" y="13"/>
                </a:cubicBezTo>
                <a:cubicBezTo>
                  <a:pt x="170" y="15"/>
                  <a:pt x="171" y="18"/>
                  <a:pt x="172" y="20"/>
                </a:cubicBezTo>
                <a:cubicBezTo>
                  <a:pt x="173" y="26"/>
                  <a:pt x="174" y="27"/>
                  <a:pt x="175" y="27"/>
                </a:cubicBezTo>
                <a:cubicBezTo>
                  <a:pt x="175" y="28"/>
                  <a:pt x="177" y="28"/>
                  <a:pt x="181" y="28"/>
                </a:cubicBezTo>
                <a:cubicBezTo>
                  <a:pt x="181" y="29"/>
                  <a:pt x="181" y="29"/>
                  <a:pt x="181" y="29"/>
                </a:cubicBezTo>
                <a:cubicBezTo>
                  <a:pt x="182" y="28"/>
                  <a:pt x="182" y="28"/>
                  <a:pt x="182" y="28"/>
                </a:cubicBezTo>
                <a:cubicBezTo>
                  <a:pt x="187" y="29"/>
                  <a:pt x="188" y="28"/>
                  <a:pt x="188" y="27"/>
                </a:cubicBezTo>
                <a:cubicBezTo>
                  <a:pt x="189" y="27"/>
                  <a:pt x="189" y="26"/>
                  <a:pt x="191" y="21"/>
                </a:cubicBezTo>
                <a:cubicBezTo>
                  <a:pt x="192" y="18"/>
                  <a:pt x="193" y="16"/>
                  <a:pt x="194" y="13"/>
                </a:cubicBezTo>
                <a:cubicBezTo>
                  <a:pt x="197" y="7"/>
                  <a:pt x="199" y="2"/>
                  <a:pt x="200" y="1"/>
                </a:cubicBezTo>
                <a:cubicBezTo>
                  <a:pt x="201" y="1"/>
                  <a:pt x="205" y="1"/>
                  <a:pt x="206" y="2"/>
                </a:cubicBezTo>
                <a:cubicBezTo>
                  <a:pt x="207" y="3"/>
                  <a:pt x="207" y="8"/>
                  <a:pt x="208" y="15"/>
                </a:cubicBezTo>
                <a:cubicBezTo>
                  <a:pt x="208" y="18"/>
                  <a:pt x="209" y="20"/>
                  <a:pt x="209" y="22"/>
                </a:cubicBezTo>
                <a:cubicBezTo>
                  <a:pt x="209" y="29"/>
                  <a:pt x="209" y="30"/>
                  <a:pt x="210" y="30"/>
                </a:cubicBezTo>
                <a:cubicBezTo>
                  <a:pt x="211" y="31"/>
                  <a:pt x="212" y="32"/>
                  <a:pt x="216" y="33"/>
                </a:cubicBezTo>
                <a:cubicBezTo>
                  <a:pt x="216" y="33"/>
                  <a:pt x="216" y="33"/>
                  <a:pt x="216" y="33"/>
                </a:cubicBezTo>
                <a:cubicBezTo>
                  <a:pt x="217" y="33"/>
                  <a:pt x="217" y="33"/>
                  <a:pt x="217" y="33"/>
                </a:cubicBezTo>
                <a:cubicBezTo>
                  <a:pt x="221" y="34"/>
                  <a:pt x="222" y="34"/>
                  <a:pt x="223" y="33"/>
                </a:cubicBezTo>
                <a:cubicBezTo>
                  <a:pt x="224" y="33"/>
                  <a:pt x="225" y="32"/>
                  <a:pt x="228" y="28"/>
                </a:cubicBezTo>
                <a:cubicBezTo>
                  <a:pt x="229" y="26"/>
                  <a:pt x="230" y="23"/>
                  <a:pt x="232" y="21"/>
                </a:cubicBezTo>
                <a:cubicBezTo>
                  <a:pt x="236" y="15"/>
                  <a:pt x="239" y="12"/>
                  <a:pt x="240" y="11"/>
                </a:cubicBezTo>
                <a:cubicBezTo>
                  <a:pt x="242" y="11"/>
                  <a:pt x="246" y="12"/>
                  <a:pt x="247" y="13"/>
                </a:cubicBezTo>
                <a:cubicBezTo>
                  <a:pt x="247" y="14"/>
                  <a:pt x="247" y="18"/>
                  <a:pt x="246" y="24"/>
                </a:cubicBezTo>
                <a:cubicBezTo>
                  <a:pt x="246" y="25"/>
                  <a:pt x="245" y="26"/>
                  <a:pt x="245" y="26"/>
                </a:cubicBezTo>
                <a:cubicBezTo>
                  <a:pt x="245" y="29"/>
                  <a:pt x="245" y="31"/>
                  <a:pt x="244" y="33"/>
                </a:cubicBezTo>
                <a:cubicBezTo>
                  <a:pt x="244" y="35"/>
                  <a:pt x="244" y="37"/>
                  <a:pt x="244" y="38"/>
                </a:cubicBezTo>
                <a:cubicBezTo>
                  <a:pt x="243" y="40"/>
                  <a:pt x="243" y="41"/>
                  <a:pt x="244" y="41"/>
                </a:cubicBezTo>
                <a:cubicBezTo>
                  <a:pt x="244" y="42"/>
                  <a:pt x="245" y="43"/>
                  <a:pt x="249" y="45"/>
                </a:cubicBezTo>
                <a:cubicBezTo>
                  <a:pt x="249" y="47"/>
                  <a:pt x="249" y="47"/>
                  <a:pt x="249" y="47"/>
                </a:cubicBezTo>
                <a:cubicBezTo>
                  <a:pt x="250" y="46"/>
                  <a:pt x="250" y="46"/>
                  <a:pt x="250" y="46"/>
                </a:cubicBezTo>
                <a:cubicBezTo>
                  <a:pt x="253" y="48"/>
                  <a:pt x="255" y="48"/>
                  <a:pt x="256" y="47"/>
                </a:cubicBezTo>
                <a:cubicBezTo>
                  <a:pt x="257" y="47"/>
                  <a:pt x="257" y="47"/>
                  <a:pt x="261" y="43"/>
                </a:cubicBezTo>
                <a:cubicBezTo>
                  <a:pt x="263" y="41"/>
                  <a:pt x="265" y="39"/>
                  <a:pt x="267" y="38"/>
                </a:cubicBezTo>
                <a:cubicBezTo>
                  <a:pt x="273" y="33"/>
                  <a:pt x="276" y="30"/>
                  <a:pt x="278" y="29"/>
                </a:cubicBezTo>
                <a:cubicBezTo>
                  <a:pt x="279" y="30"/>
                  <a:pt x="283" y="32"/>
                  <a:pt x="283" y="33"/>
                </a:cubicBezTo>
                <a:cubicBezTo>
                  <a:pt x="283" y="35"/>
                  <a:pt x="281" y="40"/>
                  <a:pt x="279" y="46"/>
                </a:cubicBezTo>
                <a:cubicBezTo>
                  <a:pt x="278" y="48"/>
                  <a:pt x="277" y="50"/>
                  <a:pt x="276" y="52"/>
                </a:cubicBezTo>
                <a:cubicBezTo>
                  <a:pt x="275" y="56"/>
                  <a:pt x="274" y="58"/>
                  <a:pt x="274" y="59"/>
                </a:cubicBezTo>
                <a:cubicBezTo>
                  <a:pt x="274" y="59"/>
                  <a:pt x="274" y="59"/>
                  <a:pt x="274" y="59"/>
                </a:cubicBezTo>
                <a:cubicBezTo>
                  <a:pt x="274" y="60"/>
                  <a:pt x="274" y="60"/>
                  <a:pt x="274" y="60"/>
                </a:cubicBezTo>
                <a:cubicBezTo>
                  <a:pt x="274" y="61"/>
                  <a:pt x="275" y="62"/>
                  <a:pt x="278" y="64"/>
                </a:cubicBezTo>
                <a:cubicBezTo>
                  <a:pt x="278" y="66"/>
                  <a:pt x="278" y="66"/>
                  <a:pt x="278" y="66"/>
                </a:cubicBezTo>
                <a:cubicBezTo>
                  <a:pt x="279" y="66"/>
                  <a:pt x="279" y="66"/>
                  <a:pt x="279" y="66"/>
                </a:cubicBezTo>
                <a:cubicBezTo>
                  <a:pt x="282" y="68"/>
                  <a:pt x="283" y="69"/>
                  <a:pt x="284" y="69"/>
                </a:cubicBezTo>
                <a:cubicBezTo>
                  <a:pt x="285" y="69"/>
                  <a:pt x="286" y="68"/>
                  <a:pt x="291" y="65"/>
                </a:cubicBezTo>
                <a:cubicBezTo>
                  <a:pt x="293" y="64"/>
                  <a:pt x="295" y="63"/>
                  <a:pt x="298" y="62"/>
                </a:cubicBezTo>
                <a:cubicBezTo>
                  <a:pt x="304" y="58"/>
                  <a:pt x="308" y="56"/>
                  <a:pt x="310" y="56"/>
                </a:cubicBezTo>
                <a:cubicBezTo>
                  <a:pt x="311" y="57"/>
                  <a:pt x="314" y="60"/>
                  <a:pt x="314" y="61"/>
                </a:cubicBezTo>
                <a:cubicBezTo>
                  <a:pt x="314" y="62"/>
                  <a:pt x="312" y="66"/>
                  <a:pt x="307" y="72"/>
                </a:cubicBezTo>
                <a:cubicBezTo>
                  <a:pt x="306" y="74"/>
                  <a:pt x="305" y="76"/>
                  <a:pt x="303" y="78"/>
                </a:cubicBezTo>
                <a:cubicBezTo>
                  <a:pt x="300" y="83"/>
                  <a:pt x="299" y="84"/>
                  <a:pt x="299" y="85"/>
                </a:cubicBezTo>
                <a:cubicBezTo>
                  <a:pt x="299" y="85"/>
                  <a:pt x="299" y="85"/>
                  <a:pt x="299" y="85"/>
                </a:cubicBezTo>
                <a:cubicBezTo>
                  <a:pt x="299" y="85"/>
                  <a:pt x="299" y="85"/>
                  <a:pt x="299" y="85"/>
                </a:cubicBezTo>
                <a:cubicBezTo>
                  <a:pt x="299" y="86"/>
                  <a:pt x="300" y="88"/>
                  <a:pt x="302" y="90"/>
                </a:cubicBezTo>
                <a:cubicBezTo>
                  <a:pt x="302" y="93"/>
                  <a:pt x="302" y="93"/>
                  <a:pt x="302" y="93"/>
                </a:cubicBezTo>
                <a:cubicBezTo>
                  <a:pt x="303" y="92"/>
                  <a:pt x="303" y="92"/>
                  <a:pt x="303" y="92"/>
                </a:cubicBezTo>
                <a:cubicBezTo>
                  <a:pt x="305" y="95"/>
                  <a:pt x="306" y="96"/>
                  <a:pt x="307" y="96"/>
                </a:cubicBezTo>
                <a:cubicBezTo>
                  <a:pt x="308" y="96"/>
                  <a:pt x="309" y="96"/>
                  <a:pt x="314" y="94"/>
                </a:cubicBezTo>
                <a:cubicBezTo>
                  <a:pt x="317" y="94"/>
                  <a:pt x="319" y="93"/>
                  <a:pt x="322" y="92"/>
                </a:cubicBezTo>
                <a:cubicBezTo>
                  <a:pt x="329" y="90"/>
                  <a:pt x="334" y="89"/>
                  <a:pt x="335" y="89"/>
                </a:cubicBezTo>
                <a:cubicBezTo>
                  <a:pt x="336" y="90"/>
                  <a:pt x="338" y="94"/>
                  <a:pt x="338" y="95"/>
                </a:cubicBezTo>
                <a:cubicBezTo>
                  <a:pt x="337" y="96"/>
                  <a:pt x="335" y="99"/>
                  <a:pt x="329" y="105"/>
                </a:cubicBezTo>
                <a:cubicBezTo>
                  <a:pt x="327" y="106"/>
                  <a:pt x="325" y="108"/>
                  <a:pt x="324" y="109"/>
                </a:cubicBezTo>
                <a:cubicBezTo>
                  <a:pt x="319" y="113"/>
                  <a:pt x="318" y="114"/>
                  <a:pt x="318" y="115"/>
                </a:cubicBezTo>
                <a:cubicBezTo>
                  <a:pt x="318" y="115"/>
                  <a:pt x="318" y="115"/>
                  <a:pt x="318" y="115"/>
                </a:cubicBezTo>
                <a:cubicBezTo>
                  <a:pt x="318" y="117"/>
                  <a:pt x="318" y="118"/>
                  <a:pt x="319" y="121"/>
                </a:cubicBezTo>
                <a:cubicBezTo>
                  <a:pt x="319" y="123"/>
                  <a:pt x="319" y="123"/>
                  <a:pt x="319" y="123"/>
                </a:cubicBezTo>
                <a:cubicBezTo>
                  <a:pt x="320" y="123"/>
                  <a:pt x="320" y="123"/>
                  <a:pt x="320" y="123"/>
                </a:cubicBezTo>
                <a:cubicBezTo>
                  <a:pt x="321" y="126"/>
                  <a:pt x="322" y="127"/>
                  <a:pt x="323" y="128"/>
                </a:cubicBezTo>
                <a:cubicBezTo>
                  <a:pt x="324" y="128"/>
                  <a:pt x="325" y="128"/>
                  <a:pt x="331" y="128"/>
                </a:cubicBezTo>
                <a:cubicBezTo>
                  <a:pt x="333" y="128"/>
                  <a:pt x="336" y="127"/>
                  <a:pt x="338" y="127"/>
                </a:cubicBezTo>
                <a:cubicBezTo>
                  <a:pt x="346" y="127"/>
                  <a:pt x="350" y="127"/>
                  <a:pt x="352" y="128"/>
                </a:cubicBezTo>
                <a:cubicBezTo>
                  <a:pt x="352" y="129"/>
                  <a:pt x="354" y="132"/>
                  <a:pt x="353" y="134"/>
                </a:cubicBezTo>
                <a:cubicBezTo>
                  <a:pt x="353" y="134"/>
                  <a:pt x="353" y="134"/>
                  <a:pt x="353" y="134"/>
                </a:cubicBezTo>
                <a:cubicBezTo>
                  <a:pt x="352" y="135"/>
                  <a:pt x="349" y="138"/>
                  <a:pt x="342" y="141"/>
                </a:cubicBezTo>
                <a:cubicBezTo>
                  <a:pt x="340" y="142"/>
                  <a:pt x="338" y="143"/>
                  <a:pt x="336" y="144"/>
                </a:cubicBezTo>
                <a:cubicBezTo>
                  <a:pt x="330" y="147"/>
                  <a:pt x="329" y="148"/>
                  <a:pt x="329" y="149"/>
                </a:cubicBezTo>
                <a:cubicBezTo>
                  <a:pt x="329" y="149"/>
                  <a:pt x="329" y="149"/>
                  <a:pt x="329" y="150"/>
                </a:cubicBezTo>
                <a:cubicBezTo>
                  <a:pt x="329" y="151"/>
                  <a:pt x="329" y="153"/>
                  <a:pt x="329" y="155"/>
                </a:cubicBezTo>
                <a:cubicBezTo>
                  <a:pt x="328" y="157"/>
                  <a:pt x="328" y="157"/>
                  <a:pt x="328" y="157"/>
                </a:cubicBezTo>
                <a:cubicBezTo>
                  <a:pt x="329" y="157"/>
                  <a:pt x="329" y="157"/>
                  <a:pt x="329" y="157"/>
                </a:cubicBezTo>
                <a:cubicBezTo>
                  <a:pt x="330" y="160"/>
                  <a:pt x="331" y="162"/>
                  <a:pt x="331" y="162"/>
                </a:cubicBezTo>
                <a:cubicBezTo>
                  <a:pt x="332" y="163"/>
                  <a:pt x="333" y="163"/>
                  <a:pt x="339" y="164"/>
                </a:cubicBezTo>
                <a:cubicBezTo>
                  <a:pt x="341" y="164"/>
                  <a:pt x="343" y="165"/>
                  <a:pt x="346" y="165"/>
                </a:cubicBezTo>
                <a:cubicBezTo>
                  <a:pt x="353" y="167"/>
                  <a:pt x="358" y="168"/>
                  <a:pt x="359" y="169"/>
                </a:cubicBezTo>
                <a:cubicBezTo>
                  <a:pt x="359" y="170"/>
                  <a:pt x="360" y="172"/>
                  <a:pt x="360" y="174"/>
                </a:cubicBezTo>
                <a:cubicBezTo>
                  <a:pt x="359" y="175"/>
                  <a:pt x="359" y="175"/>
                  <a:pt x="359" y="175"/>
                </a:cubicBezTo>
                <a:cubicBezTo>
                  <a:pt x="358" y="176"/>
                  <a:pt x="354" y="178"/>
                  <a:pt x="347" y="180"/>
                </a:cubicBezTo>
                <a:cubicBezTo>
                  <a:pt x="344" y="180"/>
                  <a:pt x="342" y="181"/>
                  <a:pt x="340" y="181"/>
                </a:cubicBezTo>
                <a:cubicBezTo>
                  <a:pt x="334" y="183"/>
                  <a:pt x="333" y="183"/>
                  <a:pt x="332" y="184"/>
                </a:cubicBezTo>
                <a:cubicBezTo>
                  <a:pt x="332" y="185"/>
                  <a:pt x="331" y="186"/>
                  <a:pt x="331" y="187"/>
                </a:cubicBezTo>
                <a:cubicBezTo>
                  <a:pt x="331" y="188"/>
                  <a:pt x="331" y="189"/>
                  <a:pt x="331" y="190"/>
                </a:cubicBezTo>
                <a:cubicBezTo>
                  <a:pt x="329" y="192"/>
                  <a:pt x="329" y="192"/>
                  <a:pt x="329" y="192"/>
                </a:cubicBezTo>
                <a:cubicBezTo>
                  <a:pt x="331" y="192"/>
                  <a:pt x="331" y="192"/>
                  <a:pt x="331" y="192"/>
                </a:cubicBezTo>
                <a:cubicBezTo>
                  <a:pt x="330" y="195"/>
                  <a:pt x="331" y="197"/>
                  <a:pt x="331" y="198"/>
                </a:cubicBezTo>
                <a:cubicBezTo>
                  <a:pt x="332" y="198"/>
                  <a:pt x="333" y="199"/>
                  <a:pt x="338" y="201"/>
                </a:cubicBezTo>
                <a:cubicBezTo>
                  <a:pt x="340" y="202"/>
                  <a:pt x="343" y="203"/>
                  <a:pt x="345" y="204"/>
                </a:cubicBezTo>
                <a:cubicBezTo>
                  <a:pt x="352" y="207"/>
                  <a:pt x="356" y="210"/>
                  <a:pt x="357" y="210"/>
                </a:cubicBezTo>
                <a:cubicBezTo>
                  <a:pt x="357" y="211"/>
                  <a:pt x="357" y="212"/>
                  <a:pt x="357" y="213"/>
                </a:cubicBezTo>
                <a:cubicBezTo>
                  <a:pt x="356" y="215"/>
                  <a:pt x="356" y="217"/>
                  <a:pt x="355" y="217"/>
                </a:cubicBezTo>
                <a:cubicBezTo>
                  <a:pt x="354" y="217"/>
                  <a:pt x="350" y="218"/>
                  <a:pt x="342" y="218"/>
                </a:cubicBezTo>
                <a:cubicBezTo>
                  <a:pt x="340" y="218"/>
                  <a:pt x="337" y="218"/>
                  <a:pt x="335" y="218"/>
                </a:cubicBezTo>
                <a:cubicBezTo>
                  <a:pt x="329" y="218"/>
                  <a:pt x="328" y="219"/>
                  <a:pt x="327" y="219"/>
                </a:cubicBezTo>
                <a:cubicBezTo>
                  <a:pt x="326" y="220"/>
                  <a:pt x="325" y="221"/>
                  <a:pt x="325" y="225"/>
                </a:cubicBezTo>
                <a:cubicBezTo>
                  <a:pt x="324" y="225"/>
                  <a:pt x="324" y="225"/>
                  <a:pt x="324" y="225"/>
                </a:cubicBezTo>
                <a:cubicBezTo>
                  <a:pt x="324" y="225"/>
                  <a:pt x="324" y="225"/>
                  <a:pt x="324" y="225"/>
                </a:cubicBezTo>
                <a:cubicBezTo>
                  <a:pt x="324" y="227"/>
                  <a:pt x="323" y="229"/>
                  <a:pt x="323" y="230"/>
                </a:cubicBezTo>
                <a:cubicBezTo>
                  <a:pt x="323" y="231"/>
                  <a:pt x="323" y="232"/>
                  <a:pt x="323" y="232"/>
                </a:cubicBezTo>
                <a:cubicBezTo>
                  <a:pt x="324" y="233"/>
                  <a:pt x="324" y="234"/>
                  <a:pt x="329" y="237"/>
                </a:cubicBezTo>
                <a:cubicBezTo>
                  <a:pt x="331" y="238"/>
                  <a:pt x="333" y="240"/>
                  <a:pt x="335" y="242"/>
                </a:cubicBezTo>
                <a:cubicBezTo>
                  <a:pt x="341" y="246"/>
                  <a:pt x="344" y="249"/>
                  <a:pt x="345" y="250"/>
                </a:cubicBezTo>
                <a:cubicBezTo>
                  <a:pt x="345" y="251"/>
                  <a:pt x="345" y="251"/>
                  <a:pt x="345" y="251"/>
                </a:cubicBezTo>
                <a:cubicBezTo>
                  <a:pt x="345" y="253"/>
                  <a:pt x="343" y="256"/>
                  <a:pt x="342" y="257"/>
                </a:cubicBezTo>
                <a:cubicBezTo>
                  <a:pt x="341" y="257"/>
                  <a:pt x="336" y="256"/>
                  <a:pt x="329" y="255"/>
                </a:cubicBezTo>
                <a:cubicBezTo>
                  <a:pt x="327" y="254"/>
                  <a:pt x="324" y="254"/>
                  <a:pt x="322" y="253"/>
                </a:cubicBezTo>
                <a:cubicBezTo>
                  <a:pt x="316" y="252"/>
                  <a:pt x="315" y="252"/>
                  <a:pt x="314" y="252"/>
                </a:cubicBezTo>
                <a:cubicBezTo>
                  <a:pt x="313" y="253"/>
                  <a:pt x="312" y="254"/>
                  <a:pt x="310" y="257"/>
                </a:cubicBezTo>
                <a:cubicBezTo>
                  <a:pt x="310" y="257"/>
                  <a:pt x="310" y="257"/>
                  <a:pt x="310" y="257"/>
                </a:cubicBezTo>
                <a:cubicBezTo>
                  <a:pt x="310" y="258"/>
                  <a:pt x="310" y="258"/>
                  <a:pt x="310" y="258"/>
                </a:cubicBezTo>
                <a:cubicBezTo>
                  <a:pt x="308" y="260"/>
                  <a:pt x="307" y="261"/>
                  <a:pt x="307" y="263"/>
                </a:cubicBezTo>
                <a:cubicBezTo>
                  <a:pt x="307" y="263"/>
                  <a:pt x="307" y="264"/>
                  <a:pt x="307" y="264"/>
                </a:cubicBezTo>
                <a:cubicBezTo>
                  <a:pt x="308" y="265"/>
                  <a:pt x="308" y="266"/>
                  <a:pt x="312" y="270"/>
                </a:cubicBezTo>
                <a:cubicBezTo>
                  <a:pt x="313" y="272"/>
                  <a:pt x="315" y="274"/>
                  <a:pt x="317" y="276"/>
                </a:cubicBezTo>
                <a:cubicBezTo>
                  <a:pt x="321" y="282"/>
                  <a:pt x="324" y="286"/>
                  <a:pt x="324" y="287"/>
                </a:cubicBezTo>
                <a:cubicBezTo>
                  <a:pt x="324" y="288"/>
                  <a:pt x="321" y="292"/>
                  <a:pt x="320" y="292"/>
                </a:cubicBezTo>
                <a:cubicBezTo>
                  <a:pt x="319" y="292"/>
                  <a:pt x="315" y="290"/>
                  <a:pt x="308" y="287"/>
                </a:cubicBezTo>
                <a:cubicBezTo>
                  <a:pt x="306" y="286"/>
                  <a:pt x="303" y="285"/>
                  <a:pt x="302" y="284"/>
                </a:cubicBezTo>
                <a:cubicBezTo>
                  <a:pt x="296" y="281"/>
                  <a:pt x="295" y="281"/>
                  <a:pt x="294" y="281"/>
                </a:cubicBezTo>
                <a:cubicBezTo>
                  <a:pt x="293" y="281"/>
                  <a:pt x="292" y="282"/>
                  <a:pt x="289" y="285"/>
                </a:cubicBezTo>
                <a:cubicBezTo>
                  <a:pt x="288" y="285"/>
                  <a:pt x="288" y="285"/>
                  <a:pt x="288" y="285"/>
                </a:cubicBezTo>
                <a:cubicBezTo>
                  <a:pt x="288" y="286"/>
                  <a:pt x="288" y="286"/>
                  <a:pt x="288" y="286"/>
                </a:cubicBezTo>
                <a:cubicBezTo>
                  <a:pt x="285" y="289"/>
                  <a:pt x="285" y="290"/>
                  <a:pt x="285" y="291"/>
                </a:cubicBezTo>
                <a:cubicBezTo>
                  <a:pt x="284" y="291"/>
                  <a:pt x="284" y="291"/>
                  <a:pt x="284" y="291"/>
                </a:cubicBezTo>
                <a:cubicBezTo>
                  <a:pt x="285" y="292"/>
                  <a:pt x="285" y="293"/>
                  <a:pt x="287" y="298"/>
                </a:cubicBezTo>
                <a:cubicBezTo>
                  <a:pt x="288" y="300"/>
                  <a:pt x="290" y="302"/>
                  <a:pt x="291" y="305"/>
                </a:cubicBezTo>
                <a:cubicBezTo>
                  <a:pt x="294" y="311"/>
                  <a:pt x="295" y="316"/>
                  <a:pt x="296" y="317"/>
                </a:cubicBezTo>
                <a:cubicBezTo>
                  <a:pt x="295" y="319"/>
                  <a:pt x="292" y="321"/>
                  <a:pt x="290" y="321"/>
                </a:cubicBezTo>
                <a:cubicBezTo>
                  <a:pt x="289" y="321"/>
                  <a:pt x="285" y="318"/>
                  <a:pt x="280" y="314"/>
                </a:cubicBezTo>
                <a:cubicBezTo>
                  <a:pt x="278" y="312"/>
                  <a:pt x="276" y="311"/>
                  <a:pt x="274" y="310"/>
                </a:cubicBezTo>
                <a:cubicBezTo>
                  <a:pt x="269" y="305"/>
                  <a:pt x="268" y="305"/>
                  <a:pt x="267" y="305"/>
                </a:cubicBezTo>
                <a:cubicBezTo>
                  <a:pt x="266" y="305"/>
                  <a:pt x="265" y="305"/>
                  <a:pt x="262" y="307"/>
                </a:cubicBezTo>
                <a:cubicBezTo>
                  <a:pt x="261" y="307"/>
                  <a:pt x="261" y="307"/>
                  <a:pt x="261" y="307"/>
                </a:cubicBezTo>
                <a:cubicBezTo>
                  <a:pt x="260" y="308"/>
                  <a:pt x="260" y="308"/>
                  <a:pt x="260" y="308"/>
                </a:cubicBezTo>
                <a:cubicBezTo>
                  <a:pt x="257" y="310"/>
                  <a:pt x="256" y="311"/>
                  <a:pt x="256" y="312"/>
                </a:cubicBezTo>
                <a:cubicBezTo>
                  <a:pt x="256" y="312"/>
                  <a:pt x="256" y="312"/>
                  <a:pt x="256" y="312"/>
                </a:cubicBezTo>
                <a:cubicBezTo>
                  <a:pt x="256" y="313"/>
                  <a:pt x="256" y="313"/>
                  <a:pt x="256" y="313"/>
                </a:cubicBezTo>
                <a:cubicBezTo>
                  <a:pt x="256" y="313"/>
                  <a:pt x="256" y="315"/>
                  <a:pt x="257" y="320"/>
                </a:cubicBezTo>
                <a:cubicBezTo>
                  <a:pt x="258" y="322"/>
                  <a:pt x="258" y="325"/>
                  <a:pt x="259" y="327"/>
                </a:cubicBezTo>
                <a:cubicBezTo>
                  <a:pt x="260" y="334"/>
                  <a:pt x="261" y="339"/>
                  <a:pt x="261" y="340"/>
                </a:cubicBezTo>
                <a:cubicBezTo>
                  <a:pt x="260" y="341"/>
                  <a:pt x="256" y="343"/>
                  <a:pt x="255" y="343"/>
                </a:cubicBezTo>
                <a:cubicBezTo>
                  <a:pt x="254" y="343"/>
                  <a:pt x="251" y="339"/>
                  <a:pt x="246" y="333"/>
                </a:cubicBezTo>
                <a:cubicBezTo>
                  <a:pt x="244" y="331"/>
                  <a:pt x="243" y="330"/>
                  <a:pt x="242" y="328"/>
                </a:cubicBezTo>
                <a:cubicBezTo>
                  <a:pt x="238" y="323"/>
                  <a:pt x="237" y="322"/>
                  <a:pt x="236" y="322"/>
                </a:cubicBezTo>
                <a:cubicBezTo>
                  <a:pt x="235" y="322"/>
                  <a:pt x="234" y="322"/>
                  <a:pt x="230" y="323"/>
                </a:cubicBezTo>
                <a:cubicBezTo>
                  <a:pt x="229" y="323"/>
                  <a:pt x="229" y="323"/>
                  <a:pt x="229" y="323"/>
                </a:cubicBezTo>
                <a:cubicBezTo>
                  <a:pt x="228" y="324"/>
                  <a:pt x="228" y="324"/>
                  <a:pt x="228" y="324"/>
                </a:cubicBezTo>
                <a:cubicBezTo>
                  <a:pt x="226" y="324"/>
                  <a:pt x="224" y="325"/>
                  <a:pt x="223" y="326"/>
                </a:cubicBezTo>
                <a:cubicBezTo>
                  <a:pt x="223" y="327"/>
                  <a:pt x="223" y="327"/>
                  <a:pt x="223" y="328"/>
                </a:cubicBezTo>
                <a:cubicBezTo>
                  <a:pt x="223" y="329"/>
                  <a:pt x="223" y="331"/>
                  <a:pt x="223" y="334"/>
                </a:cubicBezTo>
                <a:cubicBezTo>
                  <a:pt x="223" y="336"/>
                  <a:pt x="223" y="339"/>
                  <a:pt x="223" y="342"/>
                </a:cubicBezTo>
                <a:cubicBezTo>
                  <a:pt x="223" y="346"/>
                  <a:pt x="222" y="350"/>
                  <a:pt x="222" y="353"/>
                </a:cubicBezTo>
                <a:cubicBezTo>
                  <a:pt x="222" y="354"/>
                  <a:pt x="222" y="355"/>
                  <a:pt x="222" y="355"/>
                </a:cubicBezTo>
                <a:cubicBezTo>
                  <a:pt x="220" y="356"/>
                  <a:pt x="216" y="357"/>
                  <a:pt x="215" y="356"/>
                </a:cubicBezTo>
                <a:cubicBezTo>
                  <a:pt x="214" y="355"/>
                  <a:pt x="212" y="351"/>
                  <a:pt x="209" y="345"/>
                </a:cubicBezTo>
                <a:cubicBezTo>
                  <a:pt x="208" y="342"/>
                  <a:pt x="207" y="340"/>
                  <a:pt x="206" y="338"/>
                </a:cubicBezTo>
                <a:cubicBezTo>
                  <a:pt x="203" y="332"/>
                  <a:pt x="203" y="332"/>
                  <a:pt x="202" y="331"/>
                </a:cubicBezTo>
                <a:cubicBezTo>
                  <a:pt x="201" y="331"/>
                  <a:pt x="200" y="330"/>
                  <a:pt x="196" y="331"/>
                </a:cubicBezTo>
                <a:cubicBezTo>
                  <a:pt x="194" y="329"/>
                  <a:pt x="194" y="329"/>
                  <a:pt x="194" y="329"/>
                </a:cubicBezTo>
                <a:cubicBezTo>
                  <a:pt x="194" y="331"/>
                  <a:pt x="194" y="331"/>
                  <a:pt x="194" y="331"/>
                </a:cubicBezTo>
                <a:cubicBezTo>
                  <a:pt x="191" y="331"/>
                  <a:pt x="189" y="332"/>
                  <a:pt x="188" y="333"/>
                </a:cubicBezTo>
                <a:cubicBezTo>
                  <a:pt x="188" y="333"/>
                  <a:pt x="188" y="334"/>
                  <a:pt x="186" y="340"/>
                </a:cubicBezTo>
                <a:cubicBezTo>
                  <a:pt x="186" y="342"/>
                  <a:pt x="185" y="345"/>
                  <a:pt x="184" y="347"/>
                </a:cubicBezTo>
                <a:cubicBezTo>
                  <a:pt x="182" y="354"/>
                  <a:pt x="181" y="359"/>
                  <a:pt x="180" y="360"/>
                </a:cubicBezTo>
                <a:cubicBezTo>
                  <a:pt x="179" y="360"/>
                  <a:pt x="175" y="360"/>
                  <a:pt x="174" y="360"/>
                </a:cubicBezTo>
                <a:cubicBezTo>
                  <a:pt x="173" y="359"/>
                  <a:pt x="172" y="354"/>
                  <a:pt x="170" y="347"/>
                </a:cubicBezTo>
                <a:cubicBezTo>
                  <a:pt x="170" y="345"/>
                  <a:pt x="169" y="342"/>
                  <a:pt x="169" y="340"/>
                </a:cubicBezTo>
                <a:cubicBezTo>
                  <a:pt x="167" y="334"/>
                  <a:pt x="167" y="333"/>
                  <a:pt x="167" y="332"/>
                </a:cubicBezTo>
                <a:cubicBezTo>
                  <a:pt x="166" y="332"/>
                  <a:pt x="165" y="331"/>
                  <a:pt x="161" y="331"/>
                </a:cubicBezTo>
                <a:cubicBezTo>
                  <a:pt x="160" y="330"/>
                  <a:pt x="160" y="330"/>
                  <a:pt x="160" y="330"/>
                </a:cubicBezTo>
                <a:cubicBezTo>
                  <a:pt x="159" y="330"/>
                  <a:pt x="159" y="330"/>
                  <a:pt x="159" y="330"/>
                </a:cubicBezTo>
                <a:cubicBezTo>
                  <a:pt x="155" y="329"/>
                  <a:pt x="154" y="330"/>
                  <a:pt x="153" y="331"/>
                </a:cubicBezTo>
                <a:cubicBezTo>
                  <a:pt x="152" y="331"/>
                  <a:pt x="152" y="332"/>
                  <a:pt x="149" y="337"/>
                </a:cubicBezTo>
                <a:cubicBezTo>
                  <a:pt x="148" y="339"/>
                  <a:pt x="147" y="341"/>
                  <a:pt x="146" y="344"/>
                </a:cubicBezTo>
                <a:cubicBezTo>
                  <a:pt x="142" y="350"/>
                  <a:pt x="140" y="354"/>
                  <a:pt x="139" y="355"/>
                </a:cubicBezTo>
                <a:cubicBezTo>
                  <a:pt x="137" y="355"/>
                  <a:pt x="133" y="354"/>
                  <a:pt x="132" y="354"/>
                </a:cubicBezTo>
                <a:cubicBezTo>
                  <a:pt x="132" y="352"/>
                  <a:pt x="132" y="348"/>
                  <a:pt x="132" y="340"/>
                </a:cubicBezTo>
                <a:cubicBezTo>
                  <a:pt x="132" y="338"/>
                  <a:pt x="132" y="335"/>
                  <a:pt x="132" y="333"/>
                </a:cubicBezTo>
                <a:cubicBezTo>
                  <a:pt x="132" y="327"/>
                  <a:pt x="132" y="326"/>
                  <a:pt x="132" y="325"/>
                </a:cubicBezTo>
                <a:cubicBezTo>
                  <a:pt x="131" y="324"/>
                  <a:pt x="129" y="323"/>
                  <a:pt x="126" y="322"/>
                </a:cubicBezTo>
                <a:cubicBezTo>
                  <a:pt x="126" y="321"/>
                  <a:pt x="126" y="321"/>
                  <a:pt x="126" y="321"/>
                </a:cubicBezTo>
                <a:cubicBezTo>
                  <a:pt x="125" y="322"/>
                  <a:pt x="125" y="322"/>
                  <a:pt x="125" y="322"/>
                </a:cubicBezTo>
                <a:cubicBezTo>
                  <a:pt x="121" y="320"/>
                  <a:pt x="120" y="320"/>
                  <a:pt x="119" y="320"/>
                </a:cubicBezTo>
                <a:cubicBezTo>
                  <a:pt x="118" y="321"/>
                  <a:pt x="117" y="322"/>
                  <a:pt x="114" y="326"/>
                </a:cubicBezTo>
                <a:cubicBezTo>
                  <a:pt x="112" y="328"/>
                  <a:pt x="111" y="330"/>
                  <a:pt x="109" y="332"/>
                </a:cubicBezTo>
                <a:cubicBezTo>
                  <a:pt x="104" y="337"/>
                  <a:pt x="100" y="340"/>
                  <a:pt x="99" y="341"/>
                </a:cubicBezTo>
                <a:cubicBezTo>
                  <a:pt x="98" y="341"/>
                  <a:pt x="94" y="339"/>
                  <a:pt x="93" y="338"/>
                </a:cubicBezTo>
                <a:cubicBezTo>
                  <a:pt x="93" y="338"/>
                  <a:pt x="94" y="337"/>
                  <a:pt x="94" y="337"/>
                </a:cubicBezTo>
                <a:cubicBezTo>
                  <a:pt x="94" y="337"/>
                  <a:pt x="94" y="337"/>
                  <a:pt x="94" y="337"/>
                </a:cubicBezTo>
                <a:cubicBezTo>
                  <a:pt x="94" y="334"/>
                  <a:pt x="95" y="330"/>
                  <a:pt x="96" y="325"/>
                </a:cubicBezTo>
                <a:cubicBezTo>
                  <a:pt x="97" y="323"/>
                  <a:pt x="97" y="320"/>
                  <a:pt x="98" y="318"/>
                </a:cubicBezTo>
                <a:cubicBezTo>
                  <a:pt x="99" y="315"/>
                  <a:pt x="100" y="313"/>
                  <a:pt x="100" y="312"/>
                </a:cubicBezTo>
                <a:cubicBezTo>
                  <a:pt x="100" y="311"/>
                  <a:pt x="100" y="311"/>
                  <a:pt x="100" y="310"/>
                </a:cubicBezTo>
                <a:cubicBezTo>
                  <a:pt x="99" y="309"/>
                  <a:pt x="98" y="308"/>
                  <a:pt x="95" y="306"/>
                </a:cubicBezTo>
                <a:cubicBezTo>
                  <a:pt x="94" y="304"/>
                  <a:pt x="94" y="304"/>
                  <a:pt x="94" y="304"/>
                </a:cubicBezTo>
                <a:cubicBezTo>
                  <a:pt x="93" y="305"/>
                  <a:pt x="93" y="305"/>
                  <a:pt x="93" y="305"/>
                </a:cubicBezTo>
                <a:cubicBezTo>
                  <a:pt x="91" y="303"/>
                  <a:pt x="90" y="303"/>
                  <a:pt x="88" y="303"/>
                </a:cubicBezTo>
                <a:cubicBezTo>
                  <a:pt x="87" y="303"/>
                  <a:pt x="87" y="303"/>
                  <a:pt x="82" y="307"/>
                </a:cubicBezTo>
                <a:cubicBezTo>
                  <a:pt x="80" y="308"/>
                  <a:pt x="78" y="310"/>
                  <a:pt x="76" y="311"/>
                </a:cubicBezTo>
                <a:cubicBezTo>
                  <a:pt x="70" y="315"/>
                  <a:pt x="66" y="318"/>
                  <a:pt x="64" y="318"/>
                </a:cubicBezTo>
                <a:cubicBezTo>
                  <a:pt x="63" y="318"/>
                  <a:pt x="60" y="315"/>
                  <a:pt x="59" y="314"/>
                </a:cubicBezTo>
                <a:cubicBezTo>
                  <a:pt x="60" y="313"/>
                  <a:pt x="62" y="308"/>
                  <a:pt x="65" y="302"/>
                </a:cubicBezTo>
                <a:cubicBezTo>
                  <a:pt x="66" y="300"/>
                  <a:pt x="67" y="298"/>
                  <a:pt x="68" y="296"/>
                </a:cubicBezTo>
                <a:cubicBezTo>
                  <a:pt x="71" y="291"/>
                  <a:pt x="72" y="290"/>
                  <a:pt x="72" y="289"/>
                </a:cubicBezTo>
                <a:cubicBezTo>
                  <a:pt x="72" y="289"/>
                  <a:pt x="72" y="289"/>
                  <a:pt x="72" y="289"/>
                </a:cubicBezTo>
                <a:cubicBezTo>
                  <a:pt x="72" y="288"/>
                  <a:pt x="72" y="288"/>
                  <a:pt x="72" y="288"/>
                </a:cubicBezTo>
                <a:cubicBezTo>
                  <a:pt x="72" y="287"/>
                  <a:pt x="71" y="286"/>
                  <a:pt x="68" y="283"/>
                </a:cubicBezTo>
                <a:cubicBezTo>
                  <a:pt x="68" y="282"/>
                  <a:pt x="68" y="282"/>
                  <a:pt x="68" y="282"/>
                </a:cubicBezTo>
                <a:cubicBezTo>
                  <a:pt x="67" y="282"/>
                  <a:pt x="67" y="282"/>
                  <a:pt x="67" y="282"/>
                </a:cubicBezTo>
                <a:cubicBezTo>
                  <a:pt x="65" y="279"/>
                  <a:pt x="63" y="278"/>
                  <a:pt x="62" y="278"/>
                </a:cubicBezTo>
                <a:cubicBezTo>
                  <a:pt x="61" y="278"/>
                  <a:pt x="61" y="279"/>
                  <a:pt x="55" y="281"/>
                </a:cubicBezTo>
                <a:cubicBezTo>
                  <a:pt x="53" y="282"/>
                  <a:pt x="51" y="283"/>
                  <a:pt x="48" y="284"/>
                </a:cubicBezTo>
                <a:cubicBezTo>
                  <a:pt x="42" y="286"/>
                  <a:pt x="37" y="288"/>
                  <a:pt x="36" y="288"/>
                </a:cubicBezTo>
                <a:cubicBezTo>
                  <a:pt x="34" y="287"/>
                  <a:pt x="32" y="284"/>
                  <a:pt x="32" y="283"/>
                </a:cubicBezTo>
                <a:cubicBezTo>
                  <a:pt x="32" y="281"/>
                  <a:pt x="35" y="278"/>
                  <a:pt x="40" y="272"/>
                </a:cubicBezTo>
                <a:cubicBezTo>
                  <a:pt x="42" y="270"/>
                  <a:pt x="43" y="269"/>
                  <a:pt x="45" y="267"/>
                </a:cubicBezTo>
                <a:cubicBezTo>
                  <a:pt x="49" y="262"/>
                  <a:pt x="49" y="262"/>
                  <a:pt x="50" y="260"/>
                </a:cubicBezTo>
                <a:cubicBezTo>
                  <a:pt x="50" y="260"/>
                  <a:pt x="50" y="258"/>
                  <a:pt x="47" y="255"/>
                </a:cubicBezTo>
                <a:cubicBezTo>
                  <a:pt x="48" y="253"/>
                  <a:pt x="48" y="253"/>
                  <a:pt x="48" y="253"/>
                </a:cubicBezTo>
                <a:cubicBezTo>
                  <a:pt x="46" y="253"/>
                  <a:pt x="46" y="253"/>
                  <a:pt x="46" y="253"/>
                </a:cubicBezTo>
                <a:cubicBezTo>
                  <a:pt x="45" y="250"/>
                  <a:pt x="44" y="249"/>
                  <a:pt x="43" y="249"/>
                </a:cubicBezTo>
                <a:cubicBezTo>
                  <a:pt x="42" y="248"/>
                  <a:pt x="41" y="249"/>
                  <a:pt x="36" y="249"/>
                </a:cubicBezTo>
                <a:cubicBezTo>
                  <a:pt x="33" y="250"/>
                  <a:pt x="31" y="250"/>
                  <a:pt x="28" y="251"/>
                </a:cubicBezTo>
                <a:cubicBezTo>
                  <a:pt x="21" y="252"/>
                  <a:pt x="16" y="252"/>
                  <a:pt x="15" y="252"/>
                </a:cubicBezTo>
                <a:cubicBezTo>
                  <a:pt x="14" y="251"/>
                  <a:pt x="12" y="247"/>
                  <a:pt x="12" y="246"/>
                </a:cubicBezTo>
                <a:cubicBezTo>
                  <a:pt x="13" y="245"/>
                  <a:pt x="16" y="242"/>
                  <a:pt x="22" y="237"/>
                </a:cubicBezTo>
                <a:cubicBezTo>
                  <a:pt x="24" y="236"/>
                  <a:pt x="26" y="235"/>
                  <a:pt x="28" y="234"/>
                </a:cubicBezTo>
                <a:cubicBezTo>
                  <a:pt x="33" y="230"/>
                  <a:pt x="34" y="229"/>
                  <a:pt x="35" y="228"/>
                </a:cubicBezTo>
                <a:cubicBezTo>
                  <a:pt x="35" y="228"/>
                  <a:pt x="35" y="228"/>
                  <a:pt x="35" y="228"/>
                </a:cubicBezTo>
                <a:cubicBezTo>
                  <a:pt x="35" y="226"/>
                  <a:pt x="35" y="225"/>
                  <a:pt x="34" y="222"/>
                </a:cubicBezTo>
                <a:cubicBezTo>
                  <a:pt x="34" y="221"/>
                  <a:pt x="34" y="221"/>
                  <a:pt x="34" y="221"/>
                </a:cubicBezTo>
                <a:cubicBezTo>
                  <a:pt x="33" y="220"/>
                  <a:pt x="33" y="220"/>
                  <a:pt x="33" y="220"/>
                </a:cubicBezTo>
                <a:cubicBezTo>
                  <a:pt x="32" y="217"/>
                  <a:pt x="31" y="216"/>
                  <a:pt x="31" y="215"/>
                </a:cubicBezTo>
                <a:cubicBezTo>
                  <a:pt x="30" y="215"/>
                  <a:pt x="29" y="215"/>
                  <a:pt x="23" y="214"/>
                </a:cubicBezTo>
                <a:cubicBezTo>
                  <a:pt x="21" y="214"/>
                  <a:pt x="18" y="214"/>
                  <a:pt x="16" y="214"/>
                </a:cubicBezTo>
                <a:cubicBezTo>
                  <a:pt x="8" y="213"/>
                  <a:pt x="4" y="212"/>
                  <a:pt x="3" y="212"/>
                </a:cubicBezTo>
                <a:cubicBezTo>
                  <a:pt x="2" y="211"/>
                  <a:pt x="1" y="208"/>
                  <a:pt x="1" y="206"/>
                </a:cubicBezTo>
                <a:cubicBezTo>
                  <a:pt x="1" y="206"/>
                  <a:pt x="1" y="205"/>
                  <a:pt x="1" y="205"/>
                </a:cubicBezTo>
                <a:cubicBezTo>
                  <a:pt x="2" y="205"/>
                  <a:pt x="7" y="202"/>
                  <a:pt x="13" y="200"/>
                </a:cubicBezTo>
                <a:cubicBezTo>
                  <a:pt x="16" y="199"/>
                  <a:pt x="18" y="198"/>
                  <a:pt x="20" y="197"/>
                </a:cubicBezTo>
                <a:cubicBezTo>
                  <a:pt x="26" y="195"/>
                  <a:pt x="27" y="195"/>
                  <a:pt x="27" y="194"/>
                </a:cubicBezTo>
                <a:cubicBezTo>
                  <a:pt x="28" y="193"/>
                  <a:pt x="28" y="193"/>
                  <a:pt x="28" y="192"/>
                </a:cubicBezTo>
                <a:cubicBezTo>
                  <a:pt x="28" y="190"/>
                  <a:pt x="28" y="189"/>
                  <a:pt x="28" y="188"/>
                </a:cubicBezTo>
                <a:cubicBezTo>
                  <a:pt x="29" y="186"/>
                  <a:pt x="29" y="186"/>
                  <a:pt x="29" y="186"/>
                </a:cubicBezTo>
                <a:cubicBezTo>
                  <a:pt x="28" y="185"/>
                  <a:pt x="28" y="185"/>
                  <a:pt x="28" y="185"/>
                </a:cubicBezTo>
                <a:cubicBezTo>
                  <a:pt x="28" y="182"/>
                  <a:pt x="27" y="181"/>
                  <a:pt x="26" y="180"/>
                </a:cubicBezTo>
                <a:cubicBezTo>
                  <a:pt x="26" y="179"/>
                  <a:pt x="25" y="179"/>
                  <a:pt x="20" y="177"/>
                </a:cubicBezTo>
                <a:cubicBezTo>
                  <a:pt x="17" y="177"/>
                  <a:pt x="15" y="176"/>
                  <a:pt x="12" y="175"/>
                </a:cubicBezTo>
                <a:cubicBezTo>
                  <a:pt x="5" y="173"/>
                  <a:pt x="1" y="171"/>
                  <a:pt x="0" y="170"/>
                </a:cubicBezTo>
                <a:cubicBezTo>
                  <a:pt x="0" y="170"/>
                  <a:pt x="0" y="168"/>
                  <a:pt x="0" y="166"/>
                </a:cubicBezTo>
                <a:close/>
                <a:moveTo>
                  <a:pt x="287" y="193"/>
                </a:moveTo>
                <a:cubicBezTo>
                  <a:pt x="295" y="134"/>
                  <a:pt x="253" y="79"/>
                  <a:pt x="193" y="72"/>
                </a:cubicBezTo>
                <a:cubicBezTo>
                  <a:pt x="134" y="64"/>
                  <a:pt x="80" y="106"/>
                  <a:pt x="72" y="165"/>
                </a:cubicBezTo>
                <a:cubicBezTo>
                  <a:pt x="64" y="225"/>
                  <a:pt x="106" y="279"/>
                  <a:pt x="166" y="287"/>
                </a:cubicBezTo>
                <a:cubicBezTo>
                  <a:pt x="225" y="295"/>
                  <a:pt x="280" y="253"/>
                  <a:pt x="287" y="193"/>
                </a:cubicBezTo>
                <a:close/>
              </a:path>
            </a:pathLst>
          </a:cu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900" name="Freeform 6"/>
          <p:cNvSpPr>
            <a:spLocks noEditPoints="1"/>
          </p:cNvSpPr>
          <p:nvPr/>
        </p:nvSpPr>
        <p:spPr bwMode="auto">
          <a:xfrm>
            <a:off x="4900613" y="1114425"/>
            <a:ext cx="1887537" cy="1878013"/>
          </a:xfrm>
          <a:custGeom>
            <a:avLst/>
            <a:gdLst>
              <a:gd name="T0" fmla="*/ 2147483646 w 383"/>
              <a:gd name="T1" fmla="*/ 2147483646 h 382"/>
              <a:gd name="T2" fmla="*/ 2147483646 w 383"/>
              <a:gd name="T3" fmla="*/ 2147483646 h 382"/>
              <a:gd name="T4" fmla="*/ 2147483646 w 383"/>
              <a:gd name="T5" fmla="*/ 2147483646 h 382"/>
              <a:gd name="T6" fmla="*/ 2147483646 w 383"/>
              <a:gd name="T7" fmla="*/ 2147483646 h 382"/>
              <a:gd name="T8" fmla="*/ 2147483646 w 383"/>
              <a:gd name="T9" fmla="*/ 2147483646 h 382"/>
              <a:gd name="T10" fmla="*/ 2147483646 w 383"/>
              <a:gd name="T11" fmla="*/ 2147483646 h 382"/>
              <a:gd name="T12" fmla="*/ 2147483646 w 383"/>
              <a:gd name="T13" fmla="*/ 2147483646 h 382"/>
              <a:gd name="T14" fmla="*/ 2147483646 w 383"/>
              <a:gd name="T15" fmla="*/ 2147483646 h 382"/>
              <a:gd name="T16" fmla="*/ 2147483646 w 383"/>
              <a:gd name="T17" fmla="*/ 2147483646 h 382"/>
              <a:gd name="T18" fmla="*/ 2147483646 w 383"/>
              <a:gd name="T19" fmla="*/ 2147483646 h 382"/>
              <a:gd name="T20" fmla="*/ 2147483646 w 383"/>
              <a:gd name="T21" fmla="*/ 2147483646 h 382"/>
              <a:gd name="T22" fmla="*/ 2147483646 w 383"/>
              <a:gd name="T23" fmla="*/ 2147483646 h 382"/>
              <a:gd name="T24" fmla="*/ 2147483646 w 383"/>
              <a:gd name="T25" fmla="*/ 2147483646 h 382"/>
              <a:gd name="T26" fmla="*/ 2147483646 w 383"/>
              <a:gd name="T27" fmla="*/ 2147483646 h 382"/>
              <a:gd name="T28" fmla="*/ 2147483646 w 383"/>
              <a:gd name="T29" fmla="*/ 2147483646 h 382"/>
              <a:gd name="T30" fmla="*/ 2147483646 w 383"/>
              <a:gd name="T31" fmla="*/ 2147483646 h 382"/>
              <a:gd name="T32" fmla="*/ 2147483646 w 383"/>
              <a:gd name="T33" fmla="*/ 2147483646 h 382"/>
              <a:gd name="T34" fmla="*/ 2147483646 w 383"/>
              <a:gd name="T35" fmla="*/ 2147483646 h 382"/>
              <a:gd name="T36" fmla="*/ 2147483646 w 383"/>
              <a:gd name="T37" fmla="*/ 2147483646 h 382"/>
              <a:gd name="T38" fmla="*/ 2147483646 w 383"/>
              <a:gd name="T39" fmla="*/ 2147483646 h 382"/>
              <a:gd name="T40" fmla="*/ 2147483646 w 383"/>
              <a:gd name="T41" fmla="*/ 2147483646 h 382"/>
              <a:gd name="T42" fmla="*/ 2147483646 w 383"/>
              <a:gd name="T43" fmla="*/ 2147483646 h 382"/>
              <a:gd name="T44" fmla="*/ 2147483646 w 383"/>
              <a:gd name="T45" fmla="*/ 2147483646 h 382"/>
              <a:gd name="T46" fmla="*/ 2147483646 w 383"/>
              <a:gd name="T47" fmla="*/ 2147483646 h 382"/>
              <a:gd name="T48" fmla="*/ 2147483646 w 383"/>
              <a:gd name="T49" fmla="*/ 2147483646 h 382"/>
              <a:gd name="T50" fmla="*/ 2147483646 w 383"/>
              <a:gd name="T51" fmla="*/ 2147483646 h 382"/>
              <a:gd name="T52" fmla="*/ 2147483646 w 383"/>
              <a:gd name="T53" fmla="*/ 2147483646 h 382"/>
              <a:gd name="T54" fmla="*/ 2147483646 w 383"/>
              <a:gd name="T55" fmla="*/ 2147483646 h 382"/>
              <a:gd name="T56" fmla="*/ 2147483646 w 383"/>
              <a:gd name="T57" fmla="*/ 2147483646 h 382"/>
              <a:gd name="T58" fmla="*/ 2147483646 w 383"/>
              <a:gd name="T59" fmla="*/ 2147483646 h 382"/>
              <a:gd name="T60" fmla="*/ 2147483646 w 383"/>
              <a:gd name="T61" fmla="*/ 2147483646 h 382"/>
              <a:gd name="T62" fmla="*/ 2147483646 w 383"/>
              <a:gd name="T63" fmla="*/ 2147483646 h 382"/>
              <a:gd name="T64" fmla="*/ 2147483646 w 383"/>
              <a:gd name="T65" fmla="*/ 2147483646 h 382"/>
              <a:gd name="T66" fmla="*/ 2147483646 w 383"/>
              <a:gd name="T67" fmla="*/ 2147483646 h 382"/>
              <a:gd name="T68" fmla="*/ 2147483646 w 383"/>
              <a:gd name="T69" fmla="*/ 2147483646 h 382"/>
              <a:gd name="T70" fmla="*/ 2147483646 w 383"/>
              <a:gd name="T71" fmla="*/ 2147483646 h 382"/>
              <a:gd name="T72" fmla="*/ 2147483646 w 383"/>
              <a:gd name="T73" fmla="*/ 2147483646 h 382"/>
              <a:gd name="T74" fmla="*/ 2147483646 w 383"/>
              <a:gd name="T75" fmla="*/ 2147483646 h 382"/>
              <a:gd name="T76" fmla="*/ 2147483646 w 383"/>
              <a:gd name="T77" fmla="*/ 2147483646 h 382"/>
              <a:gd name="T78" fmla="*/ 2147483646 w 383"/>
              <a:gd name="T79" fmla="*/ 2147483646 h 382"/>
              <a:gd name="T80" fmla="*/ 2147483646 w 383"/>
              <a:gd name="T81" fmla="*/ 2147483646 h 382"/>
              <a:gd name="T82" fmla="*/ 2147483646 w 383"/>
              <a:gd name="T83" fmla="*/ 2147483646 h 382"/>
              <a:gd name="T84" fmla="*/ 2147483646 w 383"/>
              <a:gd name="T85" fmla="*/ 2147483646 h 382"/>
              <a:gd name="T86" fmla="*/ 2147483646 w 383"/>
              <a:gd name="T87" fmla="*/ 2147483646 h 382"/>
              <a:gd name="T88" fmla="*/ 2147483646 w 383"/>
              <a:gd name="T89" fmla="*/ 2147483646 h 382"/>
              <a:gd name="T90" fmla="*/ 2147483646 w 383"/>
              <a:gd name="T91" fmla="*/ 2147483646 h 382"/>
              <a:gd name="T92" fmla="*/ 2147483646 w 383"/>
              <a:gd name="T93" fmla="*/ 2147483646 h 382"/>
              <a:gd name="T94" fmla="*/ 2147483646 w 383"/>
              <a:gd name="T95" fmla="*/ 2147483646 h 382"/>
              <a:gd name="T96" fmla="*/ 2147483646 w 383"/>
              <a:gd name="T97" fmla="*/ 2147483646 h 382"/>
              <a:gd name="T98" fmla="*/ 2147483646 w 383"/>
              <a:gd name="T99" fmla="*/ 2147483646 h 382"/>
              <a:gd name="T100" fmla="*/ 2147483646 w 383"/>
              <a:gd name="T101" fmla="*/ 2147483646 h 382"/>
              <a:gd name="T102" fmla="*/ 2147483646 w 383"/>
              <a:gd name="T103" fmla="*/ 2147483646 h 382"/>
              <a:gd name="T104" fmla="*/ 2147483646 w 383"/>
              <a:gd name="T105" fmla="*/ 2147483646 h 382"/>
              <a:gd name="T106" fmla="*/ 2147483646 w 383"/>
              <a:gd name="T107" fmla="*/ 2147483646 h 382"/>
              <a:gd name="T108" fmla="*/ 2147483646 w 383"/>
              <a:gd name="T109" fmla="*/ 2147483646 h 382"/>
              <a:gd name="T110" fmla="*/ 2147483646 w 383"/>
              <a:gd name="T111" fmla="*/ 2147483646 h 382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83" h="382">
                <a:moveTo>
                  <a:pt x="0" y="201"/>
                </a:moveTo>
                <a:cubicBezTo>
                  <a:pt x="0" y="200"/>
                  <a:pt x="1" y="199"/>
                  <a:pt x="1" y="199"/>
                </a:cubicBezTo>
                <a:cubicBezTo>
                  <a:pt x="2" y="198"/>
                  <a:pt x="6" y="196"/>
                  <a:pt x="14" y="194"/>
                </a:cubicBezTo>
                <a:cubicBezTo>
                  <a:pt x="16" y="193"/>
                  <a:pt x="19" y="193"/>
                  <a:pt x="21" y="192"/>
                </a:cubicBezTo>
                <a:cubicBezTo>
                  <a:pt x="28" y="190"/>
                  <a:pt x="29" y="190"/>
                  <a:pt x="29" y="189"/>
                </a:cubicBezTo>
                <a:cubicBezTo>
                  <a:pt x="30" y="188"/>
                  <a:pt x="31" y="187"/>
                  <a:pt x="31" y="183"/>
                </a:cubicBezTo>
                <a:cubicBezTo>
                  <a:pt x="31" y="182"/>
                  <a:pt x="31" y="182"/>
                  <a:pt x="31" y="182"/>
                </a:cubicBezTo>
                <a:cubicBezTo>
                  <a:pt x="31" y="182"/>
                  <a:pt x="31" y="182"/>
                  <a:pt x="31" y="182"/>
                </a:cubicBezTo>
                <a:cubicBezTo>
                  <a:pt x="31" y="182"/>
                  <a:pt x="31" y="180"/>
                  <a:pt x="31" y="179"/>
                </a:cubicBezTo>
                <a:cubicBezTo>
                  <a:pt x="31" y="177"/>
                  <a:pt x="31" y="176"/>
                  <a:pt x="30" y="175"/>
                </a:cubicBezTo>
                <a:cubicBezTo>
                  <a:pt x="29" y="174"/>
                  <a:pt x="28" y="174"/>
                  <a:pt x="23" y="171"/>
                </a:cubicBezTo>
                <a:cubicBezTo>
                  <a:pt x="21" y="170"/>
                  <a:pt x="18" y="169"/>
                  <a:pt x="15" y="168"/>
                </a:cubicBezTo>
                <a:cubicBezTo>
                  <a:pt x="8" y="165"/>
                  <a:pt x="4" y="162"/>
                  <a:pt x="3" y="162"/>
                </a:cubicBezTo>
                <a:cubicBezTo>
                  <a:pt x="3" y="161"/>
                  <a:pt x="3" y="161"/>
                  <a:pt x="3" y="160"/>
                </a:cubicBezTo>
                <a:cubicBezTo>
                  <a:pt x="3" y="158"/>
                  <a:pt x="4" y="155"/>
                  <a:pt x="4" y="155"/>
                </a:cubicBezTo>
                <a:cubicBezTo>
                  <a:pt x="5" y="154"/>
                  <a:pt x="10" y="153"/>
                  <a:pt x="18" y="153"/>
                </a:cubicBezTo>
                <a:cubicBezTo>
                  <a:pt x="21" y="153"/>
                  <a:pt x="23" y="153"/>
                  <a:pt x="25" y="153"/>
                </a:cubicBezTo>
                <a:cubicBezTo>
                  <a:pt x="32" y="153"/>
                  <a:pt x="33" y="153"/>
                  <a:pt x="34" y="152"/>
                </a:cubicBezTo>
                <a:cubicBezTo>
                  <a:pt x="35" y="151"/>
                  <a:pt x="36" y="150"/>
                  <a:pt x="37" y="146"/>
                </a:cubicBezTo>
                <a:cubicBezTo>
                  <a:pt x="37" y="146"/>
                  <a:pt x="37" y="146"/>
                  <a:pt x="37" y="146"/>
                </a:cubicBezTo>
                <a:cubicBezTo>
                  <a:pt x="37" y="145"/>
                  <a:pt x="37" y="145"/>
                  <a:pt x="37" y="145"/>
                </a:cubicBezTo>
                <a:cubicBezTo>
                  <a:pt x="38" y="143"/>
                  <a:pt x="38" y="141"/>
                  <a:pt x="38" y="140"/>
                </a:cubicBezTo>
                <a:cubicBezTo>
                  <a:pt x="38" y="139"/>
                  <a:pt x="38" y="139"/>
                  <a:pt x="38" y="138"/>
                </a:cubicBezTo>
                <a:cubicBezTo>
                  <a:pt x="38" y="137"/>
                  <a:pt x="37" y="136"/>
                  <a:pt x="32" y="133"/>
                </a:cubicBezTo>
                <a:cubicBezTo>
                  <a:pt x="30" y="131"/>
                  <a:pt x="28" y="130"/>
                  <a:pt x="26" y="128"/>
                </a:cubicBezTo>
                <a:cubicBezTo>
                  <a:pt x="19" y="123"/>
                  <a:pt x="16" y="120"/>
                  <a:pt x="15" y="119"/>
                </a:cubicBezTo>
                <a:cubicBezTo>
                  <a:pt x="15" y="117"/>
                  <a:pt x="17" y="113"/>
                  <a:pt x="18" y="112"/>
                </a:cubicBezTo>
                <a:cubicBezTo>
                  <a:pt x="19" y="112"/>
                  <a:pt x="24" y="113"/>
                  <a:pt x="32" y="114"/>
                </a:cubicBezTo>
                <a:cubicBezTo>
                  <a:pt x="34" y="115"/>
                  <a:pt x="37" y="115"/>
                  <a:pt x="39" y="116"/>
                </a:cubicBezTo>
                <a:cubicBezTo>
                  <a:pt x="46" y="117"/>
                  <a:pt x="47" y="117"/>
                  <a:pt x="48" y="117"/>
                </a:cubicBezTo>
                <a:cubicBezTo>
                  <a:pt x="48" y="116"/>
                  <a:pt x="49" y="116"/>
                  <a:pt x="52" y="112"/>
                </a:cubicBezTo>
                <a:cubicBezTo>
                  <a:pt x="52" y="111"/>
                  <a:pt x="52" y="111"/>
                  <a:pt x="52" y="111"/>
                </a:cubicBezTo>
                <a:cubicBezTo>
                  <a:pt x="52" y="111"/>
                  <a:pt x="52" y="111"/>
                  <a:pt x="52" y="111"/>
                </a:cubicBezTo>
                <a:cubicBezTo>
                  <a:pt x="55" y="107"/>
                  <a:pt x="55" y="105"/>
                  <a:pt x="55" y="105"/>
                </a:cubicBezTo>
                <a:cubicBezTo>
                  <a:pt x="55" y="105"/>
                  <a:pt x="55" y="104"/>
                  <a:pt x="55" y="104"/>
                </a:cubicBezTo>
                <a:cubicBezTo>
                  <a:pt x="54" y="103"/>
                  <a:pt x="54" y="102"/>
                  <a:pt x="50" y="98"/>
                </a:cubicBezTo>
                <a:cubicBezTo>
                  <a:pt x="48" y="96"/>
                  <a:pt x="46" y="94"/>
                  <a:pt x="45" y="91"/>
                </a:cubicBezTo>
                <a:cubicBezTo>
                  <a:pt x="40" y="85"/>
                  <a:pt x="37" y="81"/>
                  <a:pt x="36" y="80"/>
                </a:cubicBezTo>
                <a:cubicBezTo>
                  <a:pt x="37" y="79"/>
                  <a:pt x="39" y="75"/>
                  <a:pt x="41" y="74"/>
                </a:cubicBezTo>
                <a:cubicBezTo>
                  <a:pt x="42" y="75"/>
                  <a:pt x="47" y="76"/>
                  <a:pt x="54" y="79"/>
                </a:cubicBezTo>
                <a:cubicBezTo>
                  <a:pt x="56" y="80"/>
                  <a:pt x="58" y="81"/>
                  <a:pt x="61" y="82"/>
                </a:cubicBezTo>
                <a:cubicBezTo>
                  <a:pt x="67" y="85"/>
                  <a:pt x="68" y="86"/>
                  <a:pt x="69" y="85"/>
                </a:cubicBezTo>
                <a:cubicBezTo>
                  <a:pt x="70" y="85"/>
                  <a:pt x="72" y="84"/>
                  <a:pt x="74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5" y="80"/>
                  <a:pt x="75" y="80"/>
                  <a:pt x="75" y="80"/>
                </a:cubicBezTo>
                <a:cubicBezTo>
                  <a:pt x="77" y="78"/>
                  <a:pt x="78" y="76"/>
                  <a:pt x="78" y="75"/>
                </a:cubicBezTo>
                <a:cubicBezTo>
                  <a:pt x="78" y="74"/>
                  <a:pt x="78" y="73"/>
                  <a:pt x="75" y="68"/>
                </a:cubicBezTo>
                <a:cubicBezTo>
                  <a:pt x="74" y="66"/>
                  <a:pt x="73" y="63"/>
                  <a:pt x="72" y="60"/>
                </a:cubicBezTo>
                <a:cubicBezTo>
                  <a:pt x="68" y="53"/>
                  <a:pt x="67" y="49"/>
                  <a:pt x="66" y="47"/>
                </a:cubicBezTo>
                <a:cubicBezTo>
                  <a:pt x="67" y="46"/>
                  <a:pt x="70" y="43"/>
                  <a:pt x="72" y="43"/>
                </a:cubicBezTo>
                <a:cubicBezTo>
                  <a:pt x="73" y="43"/>
                  <a:pt x="77" y="46"/>
                  <a:pt x="83" y="51"/>
                </a:cubicBezTo>
                <a:cubicBezTo>
                  <a:pt x="85" y="52"/>
                  <a:pt x="87" y="54"/>
                  <a:pt x="89" y="55"/>
                </a:cubicBezTo>
                <a:cubicBezTo>
                  <a:pt x="95" y="59"/>
                  <a:pt x="95" y="60"/>
                  <a:pt x="97" y="60"/>
                </a:cubicBezTo>
                <a:cubicBezTo>
                  <a:pt x="97" y="60"/>
                  <a:pt x="99" y="60"/>
                  <a:pt x="102" y="57"/>
                </a:cubicBezTo>
                <a:cubicBezTo>
                  <a:pt x="104" y="57"/>
                  <a:pt x="104" y="57"/>
                  <a:pt x="104" y="57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107" y="54"/>
                  <a:pt x="108" y="53"/>
                  <a:pt x="108" y="52"/>
                </a:cubicBezTo>
                <a:cubicBezTo>
                  <a:pt x="108" y="52"/>
                  <a:pt x="108" y="52"/>
                  <a:pt x="108" y="52"/>
                </a:cubicBezTo>
                <a:cubicBezTo>
                  <a:pt x="109" y="51"/>
                  <a:pt x="109" y="51"/>
                  <a:pt x="109" y="51"/>
                </a:cubicBezTo>
                <a:cubicBezTo>
                  <a:pt x="109" y="50"/>
                  <a:pt x="108" y="48"/>
                  <a:pt x="107" y="44"/>
                </a:cubicBezTo>
                <a:cubicBezTo>
                  <a:pt x="106" y="42"/>
                  <a:pt x="106" y="39"/>
                  <a:pt x="105" y="36"/>
                </a:cubicBezTo>
                <a:cubicBezTo>
                  <a:pt x="104" y="30"/>
                  <a:pt x="103" y="24"/>
                  <a:pt x="103" y="22"/>
                </a:cubicBezTo>
                <a:cubicBezTo>
                  <a:pt x="103" y="22"/>
                  <a:pt x="103" y="22"/>
                  <a:pt x="103" y="22"/>
                </a:cubicBezTo>
                <a:cubicBezTo>
                  <a:pt x="104" y="21"/>
                  <a:pt x="108" y="19"/>
                  <a:pt x="109" y="19"/>
                </a:cubicBezTo>
                <a:cubicBezTo>
                  <a:pt x="110" y="20"/>
                  <a:pt x="114" y="23"/>
                  <a:pt x="119" y="29"/>
                </a:cubicBezTo>
                <a:cubicBezTo>
                  <a:pt x="120" y="31"/>
                  <a:pt x="122" y="33"/>
                  <a:pt x="123" y="35"/>
                </a:cubicBezTo>
                <a:cubicBezTo>
                  <a:pt x="128" y="41"/>
                  <a:pt x="128" y="41"/>
                  <a:pt x="129" y="42"/>
                </a:cubicBezTo>
                <a:cubicBezTo>
                  <a:pt x="130" y="42"/>
                  <a:pt x="132" y="42"/>
                  <a:pt x="136" y="40"/>
                </a:cubicBezTo>
                <a:cubicBezTo>
                  <a:pt x="138" y="41"/>
                  <a:pt x="138" y="41"/>
                  <a:pt x="138" y="41"/>
                </a:cubicBezTo>
                <a:cubicBezTo>
                  <a:pt x="138" y="40"/>
                  <a:pt x="138" y="40"/>
                  <a:pt x="138" y="40"/>
                </a:cubicBezTo>
                <a:cubicBezTo>
                  <a:pt x="141" y="39"/>
                  <a:pt x="142" y="38"/>
                  <a:pt x="143" y="36"/>
                </a:cubicBezTo>
                <a:cubicBezTo>
                  <a:pt x="143" y="36"/>
                  <a:pt x="143" y="35"/>
                  <a:pt x="143" y="30"/>
                </a:cubicBezTo>
                <a:cubicBezTo>
                  <a:pt x="143" y="27"/>
                  <a:pt x="143" y="27"/>
                  <a:pt x="143" y="27"/>
                </a:cubicBezTo>
                <a:cubicBezTo>
                  <a:pt x="143" y="25"/>
                  <a:pt x="143" y="23"/>
                  <a:pt x="143" y="20"/>
                </a:cubicBezTo>
                <a:cubicBezTo>
                  <a:pt x="143" y="13"/>
                  <a:pt x="144" y="8"/>
                  <a:pt x="144" y="6"/>
                </a:cubicBezTo>
                <a:cubicBezTo>
                  <a:pt x="146" y="5"/>
                  <a:pt x="150" y="4"/>
                  <a:pt x="151" y="5"/>
                </a:cubicBezTo>
                <a:cubicBezTo>
                  <a:pt x="152" y="6"/>
                  <a:pt x="155" y="10"/>
                  <a:pt x="158" y="17"/>
                </a:cubicBezTo>
                <a:cubicBezTo>
                  <a:pt x="159" y="19"/>
                  <a:pt x="160" y="22"/>
                  <a:pt x="161" y="24"/>
                </a:cubicBezTo>
                <a:cubicBezTo>
                  <a:pt x="164" y="30"/>
                  <a:pt x="165" y="31"/>
                  <a:pt x="166" y="31"/>
                </a:cubicBezTo>
                <a:cubicBezTo>
                  <a:pt x="166" y="32"/>
                  <a:pt x="168" y="32"/>
                  <a:pt x="172" y="31"/>
                </a:cubicBezTo>
                <a:cubicBezTo>
                  <a:pt x="173" y="32"/>
                  <a:pt x="173" y="32"/>
                  <a:pt x="173" y="32"/>
                </a:cubicBezTo>
                <a:cubicBezTo>
                  <a:pt x="173" y="31"/>
                  <a:pt x="173" y="31"/>
                  <a:pt x="173" y="31"/>
                </a:cubicBezTo>
                <a:cubicBezTo>
                  <a:pt x="178" y="31"/>
                  <a:pt x="179" y="30"/>
                  <a:pt x="180" y="30"/>
                </a:cubicBezTo>
                <a:cubicBezTo>
                  <a:pt x="181" y="29"/>
                  <a:pt x="181" y="28"/>
                  <a:pt x="182" y="22"/>
                </a:cubicBezTo>
                <a:cubicBezTo>
                  <a:pt x="183" y="20"/>
                  <a:pt x="183" y="17"/>
                  <a:pt x="184" y="14"/>
                </a:cubicBezTo>
                <a:cubicBezTo>
                  <a:pt x="186" y="7"/>
                  <a:pt x="188" y="2"/>
                  <a:pt x="188" y="1"/>
                </a:cubicBezTo>
                <a:cubicBezTo>
                  <a:pt x="190" y="0"/>
                  <a:pt x="194" y="0"/>
                  <a:pt x="195" y="1"/>
                </a:cubicBezTo>
                <a:cubicBezTo>
                  <a:pt x="196" y="2"/>
                  <a:pt x="198" y="6"/>
                  <a:pt x="199" y="14"/>
                </a:cubicBezTo>
                <a:cubicBezTo>
                  <a:pt x="200" y="17"/>
                  <a:pt x="200" y="19"/>
                  <a:pt x="201" y="21"/>
                </a:cubicBezTo>
                <a:cubicBezTo>
                  <a:pt x="202" y="28"/>
                  <a:pt x="202" y="29"/>
                  <a:pt x="203" y="30"/>
                </a:cubicBezTo>
                <a:cubicBezTo>
                  <a:pt x="204" y="30"/>
                  <a:pt x="205" y="31"/>
                  <a:pt x="209" y="31"/>
                </a:cubicBezTo>
                <a:cubicBezTo>
                  <a:pt x="210" y="32"/>
                  <a:pt x="210" y="32"/>
                  <a:pt x="210" y="32"/>
                </a:cubicBezTo>
                <a:cubicBezTo>
                  <a:pt x="211" y="32"/>
                  <a:pt x="211" y="32"/>
                  <a:pt x="211" y="32"/>
                </a:cubicBezTo>
                <a:cubicBezTo>
                  <a:pt x="215" y="32"/>
                  <a:pt x="217" y="32"/>
                  <a:pt x="218" y="31"/>
                </a:cubicBezTo>
                <a:cubicBezTo>
                  <a:pt x="218" y="31"/>
                  <a:pt x="219" y="30"/>
                  <a:pt x="221" y="24"/>
                </a:cubicBezTo>
                <a:cubicBezTo>
                  <a:pt x="223" y="22"/>
                  <a:pt x="224" y="20"/>
                  <a:pt x="225" y="17"/>
                </a:cubicBezTo>
                <a:cubicBezTo>
                  <a:pt x="229" y="10"/>
                  <a:pt x="232" y="6"/>
                  <a:pt x="232" y="5"/>
                </a:cubicBezTo>
                <a:cubicBezTo>
                  <a:pt x="234" y="5"/>
                  <a:pt x="238" y="6"/>
                  <a:pt x="239" y="7"/>
                </a:cubicBezTo>
                <a:cubicBezTo>
                  <a:pt x="240" y="8"/>
                  <a:pt x="240" y="11"/>
                  <a:pt x="240" y="18"/>
                </a:cubicBezTo>
                <a:cubicBezTo>
                  <a:pt x="240" y="19"/>
                  <a:pt x="240" y="20"/>
                  <a:pt x="240" y="21"/>
                </a:cubicBezTo>
                <a:cubicBezTo>
                  <a:pt x="240" y="23"/>
                  <a:pt x="240" y="26"/>
                  <a:pt x="240" y="28"/>
                </a:cubicBezTo>
                <a:cubicBezTo>
                  <a:pt x="240" y="30"/>
                  <a:pt x="240" y="32"/>
                  <a:pt x="240" y="33"/>
                </a:cubicBezTo>
                <a:cubicBezTo>
                  <a:pt x="240" y="35"/>
                  <a:pt x="240" y="36"/>
                  <a:pt x="240" y="37"/>
                </a:cubicBezTo>
                <a:cubicBezTo>
                  <a:pt x="241" y="38"/>
                  <a:pt x="242" y="39"/>
                  <a:pt x="246" y="40"/>
                </a:cubicBezTo>
                <a:cubicBezTo>
                  <a:pt x="247" y="41"/>
                  <a:pt x="247" y="41"/>
                  <a:pt x="247" y="41"/>
                </a:cubicBezTo>
                <a:cubicBezTo>
                  <a:pt x="248" y="41"/>
                  <a:pt x="248" y="41"/>
                  <a:pt x="248" y="41"/>
                </a:cubicBezTo>
                <a:cubicBezTo>
                  <a:pt x="251" y="42"/>
                  <a:pt x="253" y="42"/>
                  <a:pt x="254" y="41"/>
                </a:cubicBezTo>
                <a:cubicBezTo>
                  <a:pt x="255" y="41"/>
                  <a:pt x="255" y="40"/>
                  <a:pt x="259" y="36"/>
                </a:cubicBezTo>
                <a:cubicBezTo>
                  <a:pt x="261" y="34"/>
                  <a:pt x="263" y="32"/>
                  <a:pt x="265" y="30"/>
                </a:cubicBezTo>
                <a:cubicBezTo>
                  <a:pt x="270" y="24"/>
                  <a:pt x="273" y="20"/>
                  <a:pt x="274" y="19"/>
                </a:cubicBezTo>
                <a:cubicBezTo>
                  <a:pt x="276" y="19"/>
                  <a:pt x="280" y="21"/>
                  <a:pt x="281" y="23"/>
                </a:cubicBezTo>
                <a:cubicBezTo>
                  <a:pt x="281" y="25"/>
                  <a:pt x="280" y="30"/>
                  <a:pt x="278" y="36"/>
                </a:cubicBezTo>
                <a:cubicBezTo>
                  <a:pt x="277" y="39"/>
                  <a:pt x="277" y="41"/>
                  <a:pt x="276" y="44"/>
                </a:cubicBezTo>
                <a:cubicBezTo>
                  <a:pt x="275" y="48"/>
                  <a:pt x="274" y="50"/>
                  <a:pt x="274" y="51"/>
                </a:cubicBezTo>
                <a:cubicBezTo>
                  <a:pt x="274" y="52"/>
                  <a:pt x="274" y="52"/>
                  <a:pt x="274" y="52"/>
                </a:cubicBezTo>
                <a:cubicBezTo>
                  <a:pt x="275" y="52"/>
                  <a:pt x="275" y="52"/>
                  <a:pt x="275" y="52"/>
                </a:cubicBezTo>
                <a:cubicBezTo>
                  <a:pt x="275" y="53"/>
                  <a:pt x="276" y="54"/>
                  <a:pt x="279" y="56"/>
                </a:cubicBezTo>
                <a:cubicBezTo>
                  <a:pt x="280" y="58"/>
                  <a:pt x="280" y="58"/>
                  <a:pt x="280" y="58"/>
                </a:cubicBezTo>
                <a:cubicBezTo>
                  <a:pt x="281" y="58"/>
                  <a:pt x="281" y="58"/>
                  <a:pt x="281" y="58"/>
                </a:cubicBezTo>
                <a:cubicBezTo>
                  <a:pt x="284" y="60"/>
                  <a:pt x="286" y="60"/>
                  <a:pt x="287" y="60"/>
                </a:cubicBezTo>
                <a:cubicBezTo>
                  <a:pt x="288" y="60"/>
                  <a:pt x="289" y="59"/>
                  <a:pt x="293" y="56"/>
                </a:cubicBezTo>
                <a:cubicBezTo>
                  <a:pt x="295" y="54"/>
                  <a:pt x="298" y="52"/>
                  <a:pt x="300" y="51"/>
                </a:cubicBezTo>
                <a:cubicBezTo>
                  <a:pt x="306" y="46"/>
                  <a:pt x="311" y="44"/>
                  <a:pt x="312" y="43"/>
                </a:cubicBezTo>
                <a:cubicBezTo>
                  <a:pt x="313" y="44"/>
                  <a:pt x="317" y="46"/>
                  <a:pt x="317" y="48"/>
                </a:cubicBezTo>
                <a:cubicBezTo>
                  <a:pt x="317" y="49"/>
                  <a:pt x="315" y="53"/>
                  <a:pt x="311" y="61"/>
                </a:cubicBezTo>
                <a:cubicBezTo>
                  <a:pt x="310" y="63"/>
                  <a:pt x="309" y="65"/>
                  <a:pt x="308" y="67"/>
                </a:cubicBezTo>
                <a:cubicBezTo>
                  <a:pt x="305" y="73"/>
                  <a:pt x="304" y="74"/>
                  <a:pt x="304" y="75"/>
                </a:cubicBezTo>
                <a:cubicBezTo>
                  <a:pt x="304" y="75"/>
                  <a:pt x="304" y="75"/>
                  <a:pt x="304" y="75"/>
                </a:cubicBezTo>
                <a:cubicBezTo>
                  <a:pt x="304" y="75"/>
                  <a:pt x="304" y="75"/>
                  <a:pt x="304" y="75"/>
                </a:cubicBezTo>
                <a:cubicBezTo>
                  <a:pt x="305" y="76"/>
                  <a:pt x="306" y="78"/>
                  <a:pt x="308" y="80"/>
                </a:cubicBezTo>
                <a:cubicBezTo>
                  <a:pt x="309" y="83"/>
                  <a:pt x="309" y="83"/>
                  <a:pt x="309" y="83"/>
                </a:cubicBezTo>
                <a:cubicBezTo>
                  <a:pt x="310" y="82"/>
                  <a:pt x="310" y="82"/>
                  <a:pt x="310" y="82"/>
                </a:cubicBezTo>
                <a:cubicBezTo>
                  <a:pt x="312" y="84"/>
                  <a:pt x="313" y="85"/>
                  <a:pt x="315" y="85"/>
                </a:cubicBezTo>
                <a:cubicBezTo>
                  <a:pt x="316" y="86"/>
                  <a:pt x="316" y="85"/>
                  <a:pt x="322" y="83"/>
                </a:cubicBezTo>
                <a:cubicBezTo>
                  <a:pt x="324" y="82"/>
                  <a:pt x="327" y="81"/>
                  <a:pt x="329" y="80"/>
                </a:cubicBezTo>
                <a:cubicBezTo>
                  <a:pt x="337" y="77"/>
                  <a:pt x="341" y="75"/>
                  <a:pt x="343" y="75"/>
                </a:cubicBezTo>
                <a:cubicBezTo>
                  <a:pt x="344" y="76"/>
                  <a:pt x="347" y="79"/>
                  <a:pt x="347" y="81"/>
                </a:cubicBezTo>
                <a:cubicBezTo>
                  <a:pt x="346" y="82"/>
                  <a:pt x="344" y="85"/>
                  <a:pt x="338" y="92"/>
                </a:cubicBezTo>
                <a:cubicBezTo>
                  <a:pt x="337" y="94"/>
                  <a:pt x="335" y="96"/>
                  <a:pt x="334" y="97"/>
                </a:cubicBezTo>
                <a:cubicBezTo>
                  <a:pt x="329" y="102"/>
                  <a:pt x="328" y="103"/>
                  <a:pt x="328" y="104"/>
                </a:cubicBezTo>
                <a:cubicBezTo>
                  <a:pt x="328" y="105"/>
                  <a:pt x="328" y="105"/>
                  <a:pt x="328" y="105"/>
                </a:cubicBezTo>
                <a:cubicBezTo>
                  <a:pt x="328" y="106"/>
                  <a:pt x="329" y="108"/>
                  <a:pt x="331" y="110"/>
                </a:cubicBezTo>
                <a:cubicBezTo>
                  <a:pt x="331" y="113"/>
                  <a:pt x="331" y="113"/>
                  <a:pt x="331" y="113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3" y="116"/>
                  <a:pt x="335" y="116"/>
                  <a:pt x="336" y="117"/>
                </a:cubicBezTo>
                <a:cubicBezTo>
                  <a:pt x="337" y="117"/>
                  <a:pt x="338" y="117"/>
                  <a:pt x="344" y="116"/>
                </a:cubicBezTo>
                <a:cubicBezTo>
                  <a:pt x="346" y="115"/>
                  <a:pt x="349" y="115"/>
                  <a:pt x="352" y="114"/>
                </a:cubicBezTo>
                <a:cubicBezTo>
                  <a:pt x="359" y="113"/>
                  <a:pt x="364" y="113"/>
                  <a:pt x="366" y="113"/>
                </a:cubicBezTo>
                <a:cubicBezTo>
                  <a:pt x="367" y="114"/>
                  <a:pt x="368" y="118"/>
                  <a:pt x="368" y="119"/>
                </a:cubicBezTo>
                <a:cubicBezTo>
                  <a:pt x="368" y="119"/>
                  <a:pt x="368" y="119"/>
                  <a:pt x="368" y="119"/>
                </a:cubicBezTo>
                <a:cubicBezTo>
                  <a:pt x="368" y="120"/>
                  <a:pt x="364" y="124"/>
                  <a:pt x="357" y="128"/>
                </a:cubicBezTo>
                <a:cubicBezTo>
                  <a:pt x="355" y="130"/>
                  <a:pt x="353" y="131"/>
                  <a:pt x="352" y="133"/>
                </a:cubicBezTo>
                <a:cubicBezTo>
                  <a:pt x="346" y="137"/>
                  <a:pt x="345" y="137"/>
                  <a:pt x="345" y="138"/>
                </a:cubicBezTo>
                <a:cubicBezTo>
                  <a:pt x="345" y="139"/>
                  <a:pt x="345" y="139"/>
                  <a:pt x="345" y="139"/>
                </a:cubicBezTo>
                <a:cubicBezTo>
                  <a:pt x="345" y="141"/>
                  <a:pt x="345" y="142"/>
                  <a:pt x="346" y="144"/>
                </a:cubicBezTo>
                <a:cubicBezTo>
                  <a:pt x="345" y="147"/>
                  <a:pt x="345" y="147"/>
                  <a:pt x="345" y="147"/>
                </a:cubicBezTo>
                <a:cubicBezTo>
                  <a:pt x="346" y="147"/>
                  <a:pt x="346" y="147"/>
                  <a:pt x="346" y="147"/>
                </a:cubicBezTo>
                <a:cubicBezTo>
                  <a:pt x="347" y="150"/>
                  <a:pt x="348" y="151"/>
                  <a:pt x="349" y="152"/>
                </a:cubicBezTo>
                <a:cubicBezTo>
                  <a:pt x="350" y="152"/>
                  <a:pt x="351" y="153"/>
                  <a:pt x="357" y="153"/>
                </a:cubicBezTo>
                <a:cubicBezTo>
                  <a:pt x="359" y="153"/>
                  <a:pt x="362" y="153"/>
                  <a:pt x="365" y="153"/>
                </a:cubicBezTo>
                <a:cubicBezTo>
                  <a:pt x="373" y="154"/>
                  <a:pt x="378" y="155"/>
                  <a:pt x="379" y="155"/>
                </a:cubicBezTo>
                <a:cubicBezTo>
                  <a:pt x="380" y="156"/>
                  <a:pt x="380" y="159"/>
                  <a:pt x="380" y="161"/>
                </a:cubicBezTo>
                <a:cubicBezTo>
                  <a:pt x="380" y="162"/>
                  <a:pt x="380" y="162"/>
                  <a:pt x="380" y="162"/>
                </a:cubicBezTo>
                <a:cubicBezTo>
                  <a:pt x="379" y="163"/>
                  <a:pt x="375" y="165"/>
                  <a:pt x="368" y="168"/>
                </a:cubicBezTo>
                <a:cubicBezTo>
                  <a:pt x="365" y="169"/>
                  <a:pt x="363" y="170"/>
                  <a:pt x="361" y="171"/>
                </a:cubicBezTo>
                <a:cubicBezTo>
                  <a:pt x="354" y="174"/>
                  <a:pt x="354" y="174"/>
                  <a:pt x="353" y="175"/>
                </a:cubicBezTo>
                <a:cubicBezTo>
                  <a:pt x="352" y="176"/>
                  <a:pt x="352" y="177"/>
                  <a:pt x="352" y="178"/>
                </a:cubicBezTo>
                <a:cubicBezTo>
                  <a:pt x="352" y="179"/>
                  <a:pt x="352" y="181"/>
                  <a:pt x="352" y="181"/>
                </a:cubicBezTo>
                <a:cubicBezTo>
                  <a:pt x="351" y="184"/>
                  <a:pt x="351" y="184"/>
                  <a:pt x="351" y="184"/>
                </a:cubicBezTo>
                <a:cubicBezTo>
                  <a:pt x="352" y="184"/>
                  <a:pt x="352" y="184"/>
                  <a:pt x="352" y="184"/>
                </a:cubicBezTo>
                <a:cubicBezTo>
                  <a:pt x="352" y="187"/>
                  <a:pt x="353" y="188"/>
                  <a:pt x="354" y="189"/>
                </a:cubicBezTo>
                <a:cubicBezTo>
                  <a:pt x="355" y="190"/>
                  <a:pt x="356" y="190"/>
                  <a:pt x="361" y="192"/>
                </a:cubicBezTo>
                <a:cubicBezTo>
                  <a:pt x="364" y="193"/>
                  <a:pt x="366" y="194"/>
                  <a:pt x="369" y="194"/>
                </a:cubicBezTo>
                <a:cubicBezTo>
                  <a:pt x="376" y="197"/>
                  <a:pt x="381" y="199"/>
                  <a:pt x="382" y="199"/>
                </a:cubicBezTo>
                <a:cubicBezTo>
                  <a:pt x="382" y="200"/>
                  <a:pt x="383" y="201"/>
                  <a:pt x="383" y="202"/>
                </a:cubicBezTo>
                <a:cubicBezTo>
                  <a:pt x="383" y="204"/>
                  <a:pt x="382" y="206"/>
                  <a:pt x="382" y="207"/>
                </a:cubicBezTo>
                <a:cubicBezTo>
                  <a:pt x="381" y="207"/>
                  <a:pt x="376" y="208"/>
                  <a:pt x="368" y="210"/>
                </a:cubicBezTo>
                <a:cubicBezTo>
                  <a:pt x="366" y="210"/>
                  <a:pt x="363" y="210"/>
                  <a:pt x="361" y="211"/>
                </a:cubicBezTo>
                <a:cubicBezTo>
                  <a:pt x="354" y="212"/>
                  <a:pt x="353" y="212"/>
                  <a:pt x="352" y="213"/>
                </a:cubicBezTo>
                <a:cubicBezTo>
                  <a:pt x="352" y="213"/>
                  <a:pt x="351" y="215"/>
                  <a:pt x="350" y="219"/>
                </a:cubicBezTo>
                <a:cubicBezTo>
                  <a:pt x="350" y="219"/>
                  <a:pt x="350" y="219"/>
                  <a:pt x="350" y="219"/>
                </a:cubicBezTo>
                <a:cubicBezTo>
                  <a:pt x="350" y="220"/>
                  <a:pt x="350" y="220"/>
                  <a:pt x="350" y="220"/>
                </a:cubicBezTo>
                <a:cubicBezTo>
                  <a:pt x="350" y="222"/>
                  <a:pt x="349" y="223"/>
                  <a:pt x="349" y="224"/>
                </a:cubicBezTo>
                <a:cubicBezTo>
                  <a:pt x="349" y="225"/>
                  <a:pt x="350" y="226"/>
                  <a:pt x="350" y="227"/>
                </a:cubicBezTo>
                <a:cubicBezTo>
                  <a:pt x="351" y="228"/>
                  <a:pt x="351" y="228"/>
                  <a:pt x="357" y="231"/>
                </a:cubicBezTo>
                <a:cubicBezTo>
                  <a:pt x="359" y="232"/>
                  <a:pt x="361" y="234"/>
                  <a:pt x="364" y="235"/>
                </a:cubicBezTo>
                <a:cubicBezTo>
                  <a:pt x="370" y="239"/>
                  <a:pt x="374" y="242"/>
                  <a:pt x="375" y="243"/>
                </a:cubicBezTo>
                <a:cubicBezTo>
                  <a:pt x="375" y="243"/>
                  <a:pt x="375" y="243"/>
                  <a:pt x="375" y="244"/>
                </a:cubicBezTo>
                <a:cubicBezTo>
                  <a:pt x="375" y="246"/>
                  <a:pt x="374" y="249"/>
                  <a:pt x="373" y="250"/>
                </a:cubicBezTo>
                <a:cubicBezTo>
                  <a:pt x="372" y="250"/>
                  <a:pt x="367" y="250"/>
                  <a:pt x="359" y="250"/>
                </a:cubicBezTo>
                <a:cubicBezTo>
                  <a:pt x="357" y="250"/>
                  <a:pt x="354" y="249"/>
                  <a:pt x="352" y="249"/>
                </a:cubicBezTo>
                <a:cubicBezTo>
                  <a:pt x="345" y="249"/>
                  <a:pt x="344" y="249"/>
                  <a:pt x="343" y="249"/>
                </a:cubicBezTo>
                <a:cubicBezTo>
                  <a:pt x="342" y="250"/>
                  <a:pt x="341" y="252"/>
                  <a:pt x="340" y="255"/>
                </a:cubicBezTo>
                <a:cubicBezTo>
                  <a:pt x="339" y="255"/>
                  <a:pt x="339" y="255"/>
                  <a:pt x="339" y="255"/>
                </a:cubicBezTo>
                <a:cubicBezTo>
                  <a:pt x="339" y="256"/>
                  <a:pt x="339" y="256"/>
                  <a:pt x="339" y="256"/>
                </a:cubicBezTo>
                <a:cubicBezTo>
                  <a:pt x="338" y="258"/>
                  <a:pt x="337" y="260"/>
                  <a:pt x="337" y="261"/>
                </a:cubicBezTo>
                <a:cubicBezTo>
                  <a:pt x="337" y="262"/>
                  <a:pt x="338" y="262"/>
                  <a:pt x="338" y="262"/>
                </a:cubicBezTo>
                <a:cubicBezTo>
                  <a:pt x="338" y="263"/>
                  <a:pt x="339" y="264"/>
                  <a:pt x="343" y="268"/>
                </a:cubicBezTo>
                <a:cubicBezTo>
                  <a:pt x="345" y="270"/>
                  <a:pt x="347" y="272"/>
                  <a:pt x="349" y="274"/>
                </a:cubicBezTo>
                <a:cubicBezTo>
                  <a:pt x="354" y="279"/>
                  <a:pt x="358" y="283"/>
                  <a:pt x="358" y="284"/>
                </a:cubicBezTo>
                <a:cubicBezTo>
                  <a:pt x="358" y="286"/>
                  <a:pt x="356" y="290"/>
                  <a:pt x="355" y="290"/>
                </a:cubicBezTo>
                <a:cubicBezTo>
                  <a:pt x="354" y="290"/>
                  <a:pt x="349" y="289"/>
                  <a:pt x="341" y="287"/>
                </a:cubicBezTo>
                <a:cubicBezTo>
                  <a:pt x="339" y="286"/>
                  <a:pt x="336" y="285"/>
                  <a:pt x="334" y="285"/>
                </a:cubicBezTo>
                <a:cubicBezTo>
                  <a:pt x="328" y="282"/>
                  <a:pt x="327" y="282"/>
                  <a:pt x="326" y="283"/>
                </a:cubicBezTo>
                <a:cubicBezTo>
                  <a:pt x="325" y="283"/>
                  <a:pt x="324" y="284"/>
                  <a:pt x="321" y="287"/>
                </a:cubicBezTo>
                <a:cubicBezTo>
                  <a:pt x="320" y="287"/>
                  <a:pt x="320" y="287"/>
                  <a:pt x="320" y="287"/>
                </a:cubicBezTo>
                <a:cubicBezTo>
                  <a:pt x="320" y="288"/>
                  <a:pt x="320" y="288"/>
                  <a:pt x="320" y="288"/>
                </a:cubicBezTo>
                <a:cubicBezTo>
                  <a:pt x="317" y="292"/>
                  <a:pt x="317" y="293"/>
                  <a:pt x="317" y="294"/>
                </a:cubicBezTo>
                <a:cubicBezTo>
                  <a:pt x="317" y="294"/>
                  <a:pt x="317" y="294"/>
                  <a:pt x="317" y="294"/>
                </a:cubicBezTo>
                <a:cubicBezTo>
                  <a:pt x="317" y="295"/>
                  <a:pt x="318" y="296"/>
                  <a:pt x="321" y="301"/>
                </a:cubicBezTo>
                <a:cubicBezTo>
                  <a:pt x="323" y="303"/>
                  <a:pt x="324" y="305"/>
                  <a:pt x="326" y="308"/>
                </a:cubicBezTo>
                <a:cubicBezTo>
                  <a:pt x="330" y="314"/>
                  <a:pt x="332" y="319"/>
                  <a:pt x="333" y="320"/>
                </a:cubicBezTo>
                <a:cubicBezTo>
                  <a:pt x="332" y="322"/>
                  <a:pt x="329" y="325"/>
                  <a:pt x="328" y="325"/>
                </a:cubicBezTo>
                <a:cubicBezTo>
                  <a:pt x="326" y="325"/>
                  <a:pt x="322" y="323"/>
                  <a:pt x="315" y="319"/>
                </a:cubicBezTo>
                <a:cubicBezTo>
                  <a:pt x="313" y="318"/>
                  <a:pt x="311" y="316"/>
                  <a:pt x="309" y="315"/>
                </a:cubicBezTo>
                <a:cubicBezTo>
                  <a:pt x="303" y="311"/>
                  <a:pt x="302" y="311"/>
                  <a:pt x="301" y="311"/>
                </a:cubicBezTo>
                <a:cubicBezTo>
                  <a:pt x="300" y="311"/>
                  <a:pt x="299" y="312"/>
                  <a:pt x="296" y="315"/>
                </a:cubicBezTo>
                <a:cubicBezTo>
                  <a:pt x="294" y="315"/>
                  <a:pt x="294" y="315"/>
                  <a:pt x="294" y="315"/>
                </a:cubicBezTo>
                <a:cubicBezTo>
                  <a:pt x="294" y="316"/>
                  <a:pt x="294" y="316"/>
                  <a:pt x="294" y="316"/>
                </a:cubicBezTo>
                <a:cubicBezTo>
                  <a:pt x="291" y="318"/>
                  <a:pt x="290" y="319"/>
                  <a:pt x="290" y="321"/>
                </a:cubicBezTo>
                <a:cubicBezTo>
                  <a:pt x="290" y="321"/>
                  <a:pt x="290" y="321"/>
                  <a:pt x="290" y="321"/>
                </a:cubicBezTo>
                <a:cubicBezTo>
                  <a:pt x="290" y="321"/>
                  <a:pt x="290" y="321"/>
                  <a:pt x="290" y="321"/>
                </a:cubicBezTo>
                <a:cubicBezTo>
                  <a:pt x="290" y="322"/>
                  <a:pt x="291" y="323"/>
                  <a:pt x="292" y="328"/>
                </a:cubicBezTo>
                <a:cubicBezTo>
                  <a:pt x="293" y="330"/>
                  <a:pt x="294" y="333"/>
                  <a:pt x="295" y="336"/>
                </a:cubicBezTo>
                <a:cubicBezTo>
                  <a:pt x="298" y="342"/>
                  <a:pt x="299" y="348"/>
                  <a:pt x="299" y="349"/>
                </a:cubicBezTo>
                <a:cubicBezTo>
                  <a:pt x="298" y="351"/>
                  <a:pt x="295" y="353"/>
                  <a:pt x="293" y="353"/>
                </a:cubicBezTo>
                <a:cubicBezTo>
                  <a:pt x="292" y="353"/>
                  <a:pt x="288" y="350"/>
                  <a:pt x="283" y="344"/>
                </a:cubicBezTo>
                <a:cubicBezTo>
                  <a:pt x="281" y="342"/>
                  <a:pt x="279" y="340"/>
                  <a:pt x="277" y="339"/>
                </a:cubicBezTo>
                <a:cubicBezTo>
                  <a:pt x="272" y="334"/>
                  <a:pt x="272" y="333"/>
                  <a:pt x="271" y="333"/>
                </a:cubicBezTo>
                <a:cubicBezTo>
                  <a:pt x="270" y="333"/>
                  <a:pt x="268" y="333"/>
                  <a:pt x="265" y="335"/>
                </a:cubicBezTo>
                <a:cubicBezTo>
                  <a:pt x="263" y="335"/>
                  <a:pt x="263" y="335"/>
                  <a:pt x="263" y="335"/>
                </a:cubicBezTo>
                <a:cubicBezTo>
                  <a:pt x="263" y="336"/>
                  <a:pt x="263" y="336"/>
                  <a:pt x="263" y="336"/>
                </a:cubicBezTo>
                <a:cubicBezTo>
                  <a:pt x="260" y="337"/>
                  <a:pt x="258" y="338"/>
                  <a:pt x="258" y="340"/>
                </a:cubicBezTo>
                <a:cubicBezTo>
                  <a:pt x="258" y="340"/>
                  <a:pt x="258" y="341"/>
                  <a:pt x="258" y="341"/>
                </a:cubicBezTo>
                <a:cubicBezTo>
                  <a:pt x="258" y="342"/>
                  <a:pt x="258" y="344"/>
                  <a:pt x="258" y="348"/>
                </a:cubicBezTo>
                <a:cubicBezTo>
                  <a:pt x="259" y="350"/>
                  <a:pt x="259" y="353"/>
                  <a:pt x="259" y="356"/>
                </a:cubicBezTo>
                <a:cubicBezTo>
                  <a:pt x="260" y="360"/>
                  <a:pt x="260" y="365"/>
                  <a:pt x="260" y="368"/>
                </a:cubicBezTo>
                <a:cubicBezTo>
                  <a:pt x="260" y="369"/>
                  <a:pt x="260" y="370"/>
                  <a:pt x="260" y="370"/>
                </a:cubicBezTo>
                <a:cubicBezTo>
                  <a:pt x="259" y="371"/>
                  <a:pt x="255" y="373"/>
                  <a:pt x="253" y="372"/>
                </a:cubicBezTo>
                <a:cubicBezTo>
                  <a:pt x="252" y="371"/>
                  <a:pt x="249" y="368"/>
                  <a:pt x="245" y="361"/>
                </a:cubicBezTo>
                <a:cubicBezTo>
                  <a:pt x="244" y="359"/>
                  <a:pt x="242" y="357"/>
                  <a:pt x="241" y="355"/>
                </a:cubicBezTo>
                <a:cubicBezTo>
                  <a:pt x="237" y="349"/>
                  <a:pt x="237" y="348"/>
                  <a:pt x="236" y="348"/>
                </a:cubicBezTo>
                <a:cubicBezTo>
                  <a:pt x="235" y="347"/>
                  <a:pt x="233" y="347"/>
                  <a:pt x="229" y="348"/>
                </a:cubicBezTo>
                <a:cubicBezTo>
                  <a:pt x="227" y="347"/>
                  <a:pt x="227" y="347"/>
                  <a:pt x="227" y="347"/>
                </a:cubicBezTo>
                <a:cubicBezTo>
                  <a:pt x="227" y="349"/>
                  <a:pt x="227" y="349"/>
                  <a:pt x="227" y="349"/>
                </a:cubicBezTo>
                <a:cubicBezTo>
                  <a:pt x="224" y="349"/>
                  <a:pt x="223" y="350"/>
                  <a:pt x="222" y="351"/>
                </a:cubicBezTo>
                <a:cubicBezTo>
                  <a:pt x="221" y="352"/>
                  <a:pt x="221" y="353"/>
                  <a:pt x="221" y="359"/>
                </a:cubicBezTo>
                <a:cubicBezTo>
                  <a:pt x="220" y="361"/>
                  <a:pt x="220" y="364"/>
                  <a:pt x="220" y="367"/>
                </a:cubicBezTo>
                <a:cubicBezTo>
                  <a:pt x="218" y="375"/>
                  <a:pt x="217" y="380"/>
                  <a:pt x="217" y="381"/>
                </a:cubicBezTo>
                <a:cubicBezTo>
                  <a:pt x="215" y="382"/>
                  <a:pt x="211" y="382"/>
                  <a:pt x="210" y="382"/>
                </a:cubicBezTo>
                <a:cubicBezTo>
                  <a:pt x="209" y="381"/>
                  <a:pt x="207" y="376"/>
                  <a:pt x="204" y="369"/>
                </a:cubicBezTo>
                <a:cubicBezTo>
                  <a:pt x="204" y="366"/>
                  <a:pt x="203" y="364"/>
                  <a:pt x="202" y="362"/>
                </a:cubicBezTo>
                <a:cubicBezTo>
                  <a:pt x="200" y="355"/>
                  <a:pt x="200" y="354"/>
                  <a:pt x="199" y="354"/>
                </a:cubicBezTo>
                <a:cubicBezTo>
                  <a:pt x="198" y="353"/>
                  <a:pt x="197" y="352"/>
                  <a:pt x="192" y="353"/>
                </a:cubicBezTo>
                <a:cubicBezTo>
                  <a:pt x="191" y="352"/>
                  <a:pt x="191" y="352"/>
                  <a:pt x="191" y="352"/>
                </a:cubicBezTo>
                <a:cubicBezTo>
                  <a:pt x="190" y="353"/>
                  <a:pt x="190" y="353"/>
                  <a:pt x="190" y="353"/>
                </a:cubicBezTo>
                <a:cubicBezTo>
                  <a:pt x="186" y="352"/>
                  <a:pt x="185" y="353"/>
                  <a:pt x="184" y="354"/>
                </a:cubicBezTo>
                <a:cubicBezTo>
                  <a:pt x="183" y="354"/>
                  <a:pt x="183" y="355"/>
                  <a:pt x="181" y="361"/>
                </a:cubicBezTo>
                <a:cubicBezTo>
                  <a:pt x="180" y="363"/>
                  <a:pt x="179" y="366"/>
                  <a:pt x="178" y="369"/>
                </a:cubicBezTo>
                <a:cubicBezTo>
                  <a:pt x="175" y="376"/>
                  <a:pt x="173" y="380"/>
                  <a:pt x="173" y="382"/>
                </a:cubicBezTo>
                <a:cubicBezTo>
                  <a:pt x="171" y="382"/>
                  <a:pt x="167" y="382"/>
                  <a:pt x="165" y="381"/>
                </a:cubicBezTo>
                <a:cubicBezTo>
                  <a:pt x="165" y="380"/>
                  <a:pt x="164" y="375"/>
                  <a:pt x="163" y="367"/>
                </a:cubicBezTo>
                <a:cubicBezTo>
                  <a:pt x="163" y="364"/>
                  <a:pt x="163" y="362"/>
                  <a:pt x="163" y="360"/>
                </a:cubicBezTo>
                <a:cubicBezTo>
                  <a:pt x="162" y="353"/>
                  <a:pt x="162" y="352"/>
                  <a:pt x="161" y="351"/>
                </a:cubicBezTo>
                <a:cubicBezTo>
                  <a:pt x="160" y="350"/>
                  <a:pt x="158" y="349"/>
                  <a:pt x="155" y="349"/>
                </a:cubicBezTo>
                <a:cubicBezTo>
                  <a:pt x="154" y="347"/>
                  <a:pt x="154" y="347"/>
                  <a:pt x="154" y="347"/>
                </a:cubicBezTo>
                <a:cubicBezTo>
                  <a:pt x="153" y="348"/>
                  <a:pt x="153" y="348"/>
                  <a:pt x="153" y="348"/>
                </a:cubicBezTo>
                <a:cubicBezTo>
                  <a:pt x="149" y="347"/>
                  <a:pt x="148" y="347"/>
                  <a:pt x="147" y="348"/>
                </a:cubicBezTo>
                <a:cubicBezTo>
                  <a:pt x="146" y="348"/>
                  <a:pt x="146" y="349"/>
                  <a:pt x="142" y="354"/>
                </a:cubicBezTo>
                <a:cubicBezTo>
                  <a:pt x="141" y="356"/>
                  <a:pt x="139" y="359"/>
                  <a:pt x="138" y="361"/>
                </a:cubicBezTo>
                <a:cubicBezTo>
                  <a:pt x="133" y="367"/>
                  <a:pt x="130" y="371"/>
                  <a:pt x="129" y="372"/>
                </a:cubicBezTo>
                <a:cubicBezTo>
                  <a:pt x="128" y="372"/>
                  <a:pt x="123" y="371"/>
                  <a:pt x="122" y="370"/>
                </a:cubicBezTo>
                <a:cubicBezTo>
                  <a:pt x="122" y="369"/>
                  <a:pt x="122" y="369"/>
                  <a:pt x="122" y="368"/>
                </a:cubicBezTo>
                <a:cubicBezTo>
                  <a:pt x="122" y="368"/>
                  <a:pt x="122" y="368"/>
                  <a:pt x="122" y="368"/>
                </a:cubicBezTo>
                <a:cubicBezTo>
                  <a:pt x="122" y="366"/>
                  <a:pt x="123" y="361"/>
                  <a:pt x="124" y="356"/>
                </a:cubicBezTo>
                <a:cubicBezTo>
                  <a:pt x="124" y="353"/>
                  <a:pt x="124" y="351"/>
                  <a:pt x="125" y="348"/>
                </a:cubicBezTo>
                <a:cubicBezTo>
                  <a:pt x="125" y="344"/>
                  <a:pt x="125" y="342"/>
                  <a:pt x="125" y="341"/>
                </a:cubicBezTo>
                <a:cubicBezTo>
                  <a:pt x="125" y="341"/>
                  <a:pt x="125" y="340"/>
                  <a:pt x="125" y="340"/>
                </a:cubicBezTo>
                <a:cubicBezTo>
                  <a:pt x="124" y="338"/>
                  <a:pt x="123" y="337"/>
                  <a:pt x="120" y="336"/>
                </a:cubicBezTo>
                <a:cubicBezTo>
                  <a:pt x="119" y="334"/>
                  <a:pt x="119" y="334"/>
                  <a:pt x="119" y="334"/>
                </a:cubicBezTo>
                <a:cubicBezTo>
                  <a:pt x="118" y="335"/>
                  <a:pt x="118" y="335"/>
                  <a:pt x="118" y="335"/>
                </a:cubicBezTo>
                <a:cubicBezTo>
                  <a:pt x="115" y="333"/>
                  <a:pt x="114" y="333"/>
                  <a:pt x="112" y="333"/>
                </a:cubicBezTo>
                <a:cubicBezTo>
                  <a:pt x="111" y="334"/>
                  <a:pt x="110" y="334"/>
                  <a:pt x="106" y="338"/>
                </a:cubicBezTo>
                <a:cubicBezTo>
                  <a:pt x="104" y="340"/>
                  <a:pt x="102" y="342"/>
                  <a:pt x="100" y="344"/>
                </a:cubicBezTo>
                <a:cubicBezTo>
                  <a:pt x="94" y="349"/>
                  <a:pt x="90" y="352"/>
                  <a:pt x="89" y="353"/>
                </a:cubicBezTo>
                <a:cubicBezTo>
                  <a:pt x="88" y="353"/>
                  <a:pt x="84" y="350"/>
                  <a:pt x="83" y="349"/>
                </a:cubicBezTo>
                <a:cubicBezTo>
                  <a:pt x="83" y="347"/>
                  <a:pt x="85" y="342"/>
                  <a:pt x="88" y="335"/>
                </a:cubicBezTo>
                <a:cubicBezTo>
                  <a:pt x="88" y="333"/>
                  <a:pt x="89" y="331"/>
                  <a:pt x="90" y="329"/>
                </a:cubicBezTo>
                <a:cubicBezTo>
                  <a:pt x="92" y="323"/>
                  <a:pt x="93" y="322"/>
                  <a:pt x="93" y="321"/>
                </a:cubicBezTo>
                <a:cubicBezTo>
                  <a:pt x="93" y="321"/>
                  <a:pt x="93" y="321"/>
                  <a:pt x="93" y="321"/>
                </a:cubicBezTo>
                <a:cubicBezTo>
                  <a:pt x="93" y="320"/>
                  <a:pt x="93" y="320"/>
                  <a:pt x="93" y="320"/>
                </a:cubicBezTo>
                <a:cubicBezTo>
                  <a:pt x="93" y="319"/>
                  <a:pt x="92" y="318"/>
                  <a:pt x="88" y="315"/>
                </a:cubicBezTo>
                <a:cubicBezTo>
                  <a:pt x="88" y="314"/>
                  <a:pt x="88" y="314"/>
                  <a:pt x="88" y="314"/>
                </a:cubicBezTo>
                <a:cubicBezTo>
                  <a:pt x="87" y="314"/>
                  <a:pt x="87" y="314"/>
                  <a:pt x="87" y="314"/>
                </a:cubicBezTo>
                <a:cubicBezTo>
                  <a:pt x="84" y="311"/>
                  <a:pt x="83" y="311"/>
                  <a:pt x="82" y="311"/>
                </a:cubicBezTo>
                <a:cubicBezTo>
                  <a:pt x="81" y="311"/>
                  <a:pt x="80" y="312"/>
                  <a:pt x="75" y="315"/>
                </a:cubicBezTo>
                <a:cubicBezTo>
                  <a:pt x="73" y="316"/>
                  <a:pt x="70" y="317"/>
                  <a:pt x="67" y="319"/>
                </a:cubicBezTo>
                <a:cubicBezTo>
                  <a:pt x="61" y="322"/>
                  <a:pt x="56" y="325"/>
                  <a:pt x="55" y="325"/>
                </a:cubicBezTo>
                <a:cubicBezTo>
                  <a:pt x="53" y="324"/>
                  <a:pt x="50" y="321"/>
                  <a:pt x="50" y="320"/>
                </a:cubicBezTo>
                <a:cubicBezTo>
                  <a:pt x="50" y="319"/>
                  <a:pt x="53" y="314"/>
                  <a:pt x="57" y="308"/>
                </a:cubicBezTo>
                <a:cubicBezTo>
                  <a:pt x="59" y="305"/>
                  <a:pt x="60" y="303"/>
                  <a:pt x="61" y="302"/>
                </a:cubicBezTo>
                <a:cubicBezTo>
                  <a:pt x="65" y="296"/>
                  <a:pt x="66" y="295"/>
                  <a:pt x="66" y="294"/>
                </a:cubicBezTo>
                <a:cubicBezTo>
                  <a:pt x="66" y="293"/>
                  <a:pt x="65" y="292"/>
                  <a:pt x="63" y="288"/>
                </a:cubicBezTo>
                <a:cubicBezTo>
                  <a:pt x="63" y="286"/>
                  <a:pt x="63" y="286"/>
                  <a:pt x="63" y="286"/>
                </a:cubicBezTo>
                <a:cubicBezTo>
                  <a:pt x="61" y="286"/>
                  <a:pt x="61" y="286"/>
                  <a:pt x="61" y="286"/>
                </a:cubicBezTo>
                <a:cubicBezTo>
                  <a:pt x="59" y="283"/>
                  <a:pt x="58" y="283"/>
                  <a:pt x="57" y="283"/>
                </a:cubicBezTo>
                <a:cubicBezTo>
                  <a:pt x="56" y="282"/>
                  <a:pt x="55" y="283"/>
                  <a:pt x="49" y="284"/>
                </a:cubicBezTo>
                <a:cubicBezTo>
                  <a:pt x="47" y="285"/>
                  <a:pt x="44" y="286"/>
                  <a:pt x="41" y="287"/>
                </a:cubicBezTo>
                <a:cubicBezTo>
                  <a:pt x="34" y="289"/>
                  <a:pt x="29" y="290"/>
                  <a:pt x="28" y="290"/>
                </a:cubicBezTo>
                <a:cubicBezTo>
                  <a:pt x="27" y="289"/>
                  <a:pt x="24" y="285"/>
                  <a:pt x="24" y="284"/>
                </a:cubicBezTo>
                <a:cubicBezTo>
                  <a:pt x="25" y="283"/>
                  <a:pt x="28" y="279"/>
                  <a:pt x="34" y="274"/>
                </a:cubicBezTo>
                <a:cubicBezTo>
                  <a:pt x="36" y="272"/>
                  <a:pt x="38" y="270"/>
                  <a:pt x="39" y="269"/>
                </a:cubicBezTo>
                <a:cubicBezTo>
                  <a:pt x="45" y="264"/>
                  <a:pt x="45" y="263"/>
                  <a:pt x="45" y="262"/>
                </a:cubicBezTo>
                <a:cubicBezTo>
                  <a:pt x="46" y="262"/>
                  <a:pt x="46" y="262"/>
                  <a:pt x="46" y="261"/>
                </a:cubicBezTo>
                <a:cubicBezTo>
                  <a:pt x="46" y="260"/>
                  <a:pt x="45" y="259"/>
                  <a:pt x="44" y="256"/>
                </a:cubicBezTo>
                <a:cubicBezTo>
                  <a:pt x="44" y="254"/>
                  <a:pt x="44" y="254"/>
                  <a:pt x="44" y="254"/>
                </a:cubicBezTo>
                <a:cubicBezTo>
                  <a:pt x="43" y="254"/>
                  <a:pt x="43" y="254"/>
                  <a:pt x="43" y="254"/>
                </a:cubicBezTo>
                <a:cubicBezTo>
                  <a:pt x="42" y="250"/>
                  <a:pt x="41" y="250"/>
                  <a:pt x="40" y="249"/>
                </a:cubicBezTo>
                <a:cubicBezTo>
                  <a:pt x="39" y="249"/>
                  <a:pt x="38" y="249"/>
                  <a:pt x="32" y="249"/>
                </a:cubicBezTo>
                <a:cubicBezTo>
                  <a:pt x="29" y="249"/>
                  <a:pt x="26" y="249"/>
                  <a:pt x="24" y="250"/>
                </a:cubicBezTo>
                <a:cubicBezTo>
                  <a:pt x="16" y="250"/>
                  <a:pt x="11" y="250"/>
                  <a:pt x="9" y="249"/>
                </a:cubicBezTo>
                <a:cubicBezTo>
                  <a:pt x="9" y="248"/>
                  <a:pt x="7" y="245"/>
                  <a:pt x="7" y="243"/>
                </a:cubicBezTo>
                <a:cubicBezTo>
                  <a:pt x="7" y="243"/>
                  <a:pt x="7" y="243"/>
                  <a:pt x="7" y="243"/>
                </a:cubicBezTo>
                <a:cubicBezTo>
                  <a:pt x="8" y="242"/>
                  <a:pt x="12" y="239"/>
                  <a:pt x="19" y="235"/>
                </a:cubicBezTo>
                <a:cubicBezTo>
                  <a:pt x="22" y="234"/>
                  <a:pt x="24" y="233"/>
                  <a:pt x="26" y="231"/>
                </a:cubicBezTo>
                <a:cubicBezTo>
                  <a:pt x="32" y="228"/>
                  <a:pt x="33" y="228"/>
                  <a:pt x="33" y="227"/>
                </a:cubicBezTo>
                <a:cubicBezTo>
                  <a:pt x="33" y="226"/>
                  <a:pt x="33" y="225"/>
                  <a:pt x="33" y="225"/>
                </a:cubicBezTo>
                <a:cubicBezTo>
                  <a:pt x="33" y="223"/>
                  <a:pt x="33" y="221"/>
                  <a:pt x="33" y="220"/>
                </a:cubicBezTo>
                <a:cubicBezTo>
                  <a:pt x="34" y="218"/>
                  <a:pt x="34" y="218"/>
                  <a:pt x="34" y="218"/>
                </a:cubicBezTo>
                <a:cubicBezTo>
                  <a:pt x="33" y="218"/>
                  <a:pt x="33" y="218"/>
                  <a:pt x="33" y="218"/>
                </a:cubicBezTo>
                <a:cubicBezTo>
                  <a:pt x="32" y="214"/>
                  <a:pt x="31" y="213"/>
                  <a:pt x="30" y="213"/>
                </a:cubicBezTo>
                <a:cubicBezTo>
                  <a:pt x="30" y="212"/>
                  <a:pt x="29" y="212"/>
                  <a:pt x="23" y="211"/>
                </a:cubicBezTo>
                <a:cubicBezTo>
                  <a:pt x="20" y="210"/>
                  <a:pt x="18" y="210"/>
                  <a:pt x="15" y="209"/>
                </a:cubicBezTo>
                <a:cubicBezTo>
                  <a:pt x="7" y="208"/>
                  <a:pt x="2" y="206"/>
                  <a:pt x="1" y="206"/>
                </a:cubicBezTo>
                <a:cubicBezTo>
                  <a:pt x="1" y="205"/>
                  <a:pt x="0" y="203"/>
                  <a:pt x="0" y="201"/>
                </a:cubicBezTo>
                <a:close/>
                <a:moveTo>
                  <a:pt x="307" y="191"/>
                </a:moveTo>
                <a:cubicBezTo>
                  <a:pt x="307" y="127"/>
                  <a:pt x="255" y="76"/>
                  <a:pt x="191" y="76"/>
                </a:cubicBezTo>
                <a:cubicBezTo>
                  <a:pt x="128" y="76"/>
                  <a:pt x="76" y="127"/>
                  <a:pt x="76" y="191"/>
                </a:cubicBezTo>
                <a:cubicBezTo>
                  <a:pt x="76" y="255"/>
                  <a:pt x="128" y="306"/>
                  <a:pt x="191" y="306"/>
                </a:cubicBezTo>
                <a:cubicBezTo>
                  <a:pt x="255" y="306"/>
                  <a:pt x="307" y="255"/>
                  <a:pt x="307" y="191"/>
                </a:cubicBezTo>
                <a:close/>
              </a:path>
            </a:pathLst>
          </a:cu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7901" name="Group 1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7850" y="1755775"/>
            <a:ext cx="3714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02" name="Group 20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550" y="3078163"/>
            <a:ext cx="506413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03" name="Group 24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3138" y="4895850"/>
            <a:ext cx="615950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04" name="Group 28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8113" y="3644900"/>
            <a:ext cx="3714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60286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8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130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9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9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23" dur="130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33" dur="130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9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9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7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mph" presetSubtype="0" repeatCount="indefinite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21600000">
                                      <p:cBhvr>
                                        <p:cTn id="43" dur="130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79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9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7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  <p:bldP spid="37897" grpId="0" animBg="1"/>
      <p:bldP spid="37898" grpId="0" animBg="1"/>
      <p:bldP spid="37899" grpId="0" animBg="1"/>
      <p:bldP spid="3790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633984"/>
            <a:ext cx="12192000" cy="8125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5" name="文本框 38"/>
          <p:cNvSpPr txBox="1">
            <a:spLocks noChangeArrowheads="1"/>
          </p:cNvSpPr>
          <p:nvPr/>
        </p:nvSpPr>
        <p:spPr bwMode="auto">
          <a:xfrm>
            <a:off x="519113" y="171450"/>
            <a:ext cx="2136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点此添加您的标题</a:t>
            </a:r>
          </a:p>
        </p:txBody>
      </p:sp>
      <p:grpSp>
        <p:nvGrpSpPr>
          <p:cNvPr id="38916" name="组合 3"/>
          <p:cNvGrpSpPr>
            <a:grpSpLocks/>
          </p:cNvGrpSpPr>
          <p:nvPr/>
        </p:nvGrpSpPr>
        <p:grpSpPr bwMode="auto">
          <a:xfrm>
            <a:off x="196850" y="182563"/>
            <a:ext cx="238125" cy="347662"/>
            <a:chOff x="0" y="0"/>
            <a:chExt cx="569789" cy="829904"/>
          </a:xfrm>
        </p:grpSpPr>
        <p:sp>
          <p:nvSpPr>
            <p:cNvPr id="38933" name="菱形 39"/>
            <p:cNvSpPr>
              <a:spLocks noChangeArrowheads="1"/>
            </p:cNvSpPr>
            <p:nvPr/>
          </p:nvSpPr>
          <p:spPr bwMode="auto">
            <a:xfrm>
              <a:off x="0" y="0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934" name="菱形 40"/>
            <p:cNvSpPr>
              <a:spLocks noChangeArrowheads="1"/>
            </p:cNvSpPr>
            <p:nvPr/>
          </p:nvSpPr>
          <p:spPr bwMode="auto">
            <a:xfrm>
              <a:off x="0" y="260114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8917" name="Freeform 4"/>
          <p:cNvSpPr>
            <a:spLocks/>
          </p:cNvSpPr>
          <p:nvPr/>
        </p:nvSpPr>
        <p:spPr bwMode="auto">
          <a:xfrm>
            <a:off x="1016000" y="1506538"/>
            <a:ext cx="10082213" cy="1298575"/>
          </a:xfrm>
          <a:custGeom>
            <a:avLst/>
            <a:gdLst>
              <a:gd name="T0" fmla="*/ 17454980 w 9430508"/>
              <a:gd name="T1" fmla="*/ 0 h 999986"/>
              <a:gd name="T2" fmla="*/ 18396826 w 9430508"/>
              <a:gd name="T3" fmla="*/ 6818610 h 999986"/>
              <a:gd name="T4" fmla="*/ 17454980 w 9430508"/>
              <a:gd name="T5" fmla="*/ 13637202 h 999986"/>
              <a:gd name="T6" fmla="*/ 17454980 w 9430508"/>
              <a:gd name="T7" fmla="*/ 10022708 h 999986"/>
              <a:gd name="T8" fmla="*/ 0 w 9430508"/>
              <a:gd name="T9" fmla="*/ 10022708 h 999986"/>
              <a:gd name="T10" fmla="*/ 0 w 9430508"/>
              <a:gd name="T11" fmla="*/ 3614494 h 999986"/>
              <a:gd name="T12" fmla="*/ 17454980 w 9430508"/>
              <a:gd name="T13" fmla="*/ 3614494 h 999986"/>
              <a:gd name="T14" fmla="*/ 17454980 w 9430508"/>
              <a:gd name="T15" fmla="*/ 0 h 99998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9430508" h="999986">
                <a:moveTo>
                  <a:pt x="8947704" y="0"/>
                </a:moveTo>
                <a:lnTo>
                  <a:pt x="9430508" y="499994"/>
                </a:lnTo>
                <a:lnTo>
                  <a:pt x="8947704" y="999986"/>
                </a:lnTo>
                <a:lnTo>
                  <a:pt x="8947704" y="734943"/>
                </a:lnTo>
                <a:lnTo>
                  <a:pt x="0" y="734943"/>
                </a:lnTo>
                <a:lnTo>
                  <a:pt x="0" y="265043"/>
                </a:lnTo>
                <a:lnTo>
                  <a:pt x="8947704" y="265043"/>
                </a:lnTo>
                <a:lnTo>
                  <a:pt x="8947704" y="0"/>
                </a:lnTo>
                <a:close/>
              </a:path>
            </a:pathLst>
          </a:cu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918" name="Freeform 5"/>
          <p:cNvSpPr>
            <a:spLocks/>
          </p:cNvSpPr>
          <p:nvPr/>
        </p:nvSpPr>
        <p:spPr bwMode="auto">
          <a:xfrm rot="5400000">
            <a:off x="6623050" y="-995362"/>
            <a:ext cx="1298575" cy="7651750"/>
          </a:xfrm>
          <a:custGeom>
            <a:avLst/>
            <a:gdLst>
              <a:gd name="T0" fmla="*/ 0 w 999985"/>
              <a:gd name="T1" fmla="*/ 941763 h 7157209"/>
              <a:gd name="T2" fmla="*/ 6818673 w 999985"/>
              <a:gd name="T3" fmla="*/ 0 h 7157209"/>
              <a:gd name="T4" fmla="*/ 13637317 w 999985"/>
              <a:gd name="T5" fmla="*/ 941763 h 7157209"/>
              <a:gd name="T6" fmla="*/ 10022802 w 999985"/>
              <a:gd name="T7" fmla="*/ 941763 h 7157209"/>
              <a:gd name="T8" fmla="*/ 10022802 w 999985"/>
              <a:gd name="T9" fmla="*/ 13960932 h 7157209"/>
              <a:gd name="T10" fmla="*/ 3614527 w 999985"/>
              <a:gd name="T11" fmla="*/ 13960932 h 7157209"/>
              <a:gd name="T12" fmla="*/ 3614527 w 999985"/>
              <a:gd name="T13" fmla="*/ 941763 h 7157209"/>
              <a:gd name="T14" fmla="*/ 0 w 999985"/>
              <a:gd name="T15" fmla="*/ 941763 h 715720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999985" h="7157209">
                <a:moveTo>
                  <a:pt x="0" y="482805"/>
                </a:moveTo>
                <a:lnTo>
                  <a:pt x="499993" y="0"/>
                </a:lnTo>
                <a:lnTo>
                  <a:pt x="999985" y="482805"/>
                </a:lnTo>
                <a:lnTo>
                  <a:pt x="734943" y="482805"/>
                </a:lnTo>
                <a:lnTo>
                  <a:pt x="734943" y="7157209"/>
                </a:lnTo>
                <a:lnTo>
                  <a:pt x="265043" y="7157209"/>
                </a:lnTo>
                <a:lnTo>
                  <a:pt x="265043" y="482805"/>
                </a:lnTo>
                <a:lnTo>
                  <a:pt x="0" y="482805"/>
                </a:lnTo>
                <a:close/>
              </a:path>
            </a:pathLst>
          </a:cu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919" name="Freeform 6"/>
          <p:cNvSpPr>
            <a:spLocks/>
          </p:cNvSpPr>
          <p:nvPr/>
        </p:nvSpPr>
        <p:spPr bwMode="auto">
          <a:xfrm>
            <a:off x="5741988" y="2874963"/>
            <a:ext cx="5356225" cy="1298575"/>
          </a:xfrm>
          <a:custGeom>
            <a:avLst/>
            <a:gdLst>
              <a:gd name="T0" fmla="*/ 8817389 w 5010908"/>
              <a:gd name="T1" fmla="*/ 0 h 999986"/>
              <a:gd name="T2" fmla="*/ 9757539 w 5010908"/>
              <a:gd name="T3" fmla="*/ 6818610 h 999986"/>
              <a:gd name="T4" fmla="*/ 8817389 w 5010908"/>
              <a:gd name="T5" fmla="*/ 13637202 h 999986"/>
              <a:gd name="T6" fmla="*/ 8817389 w 5010908"/>
              <a:gd name="T7" fmla="*/ 10022708 h 999986"/>
              <a:gd name="T8" fmla="*/ 0 w 5010908"/>
              <a:gd name="T9" fmla="*/ 10022708 h 999986"/>
              <a:gd name="T10" fmla="*/ 0 w 5010908"/>
              <a:gd name="T11" fmla="*/ 3614494 h 999986"/>
              <a:gd name="T12" fmla="*/ 8817389 w 5010908"/>
              <a:gd name="T13" fmla="*/ 3614494 h 999986"/>
              <a:gd name="T14" fmla="*/ 8817389 w 5010908"/>
              <a:gd name="T15" fmla="*/ 0 h 99998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010908" h="999986">
                <a:moveTo>
                  <a:pt x="4528104" y="0"/>
                </a:moveTo>
                <a:lnTo>
                  <a:pt x="5010908" y="499994"/>
                </a:lnTo>
                <a:lnTo>
                  <a:pt x="4528104" y="999986"/>
                </a:lnTo>
                <a:lnTo>
                  <a:pt x="4528104" y="734943"/>
                </a:lnTo>
                <a:lnTo>
                  <a:pt x="0" y="734943"/>
                </a:lnTo>
                <a:lnTo>
                  <a:pt x="0" y="265043"/>
                </a:lnTo>
                <a:lnTo>
                  <a:pt x="4528104" y="265043"/>
                </a:lnTo>
                <a:lnTo>
                  <a:pt x="4528104" y="0"/>
                </a:lnTo>
                <a:close/>
              </a:path>
            </a:pathLst>
          </a:cu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920" name="Freeform 7"/>
          <p:cNvSpPr>
            <a:spLocks/>
          </p:cNvSpPr>
          <p:nvPr/>
        </p:nvSpPr>
        <p:spPr bwMode="auto">
          <a:xfrm>
            <a:off x="7999413" y="3554413"/>
            <a:ext cx="3098800" cy="1298575"/>
          </a:xfrm>
          <a:custGeom>
            <a:avLst/>
            <a:gdLst>
              <a:gd name="T0" fmla="*/ 4711397 w 2898572"/>
              <a:gd name="T1" fmla="*/ 0 h 999986"/>
              <a:gd name="T2" fmla="*/ 5652993 w 2898572"/>
              <a:gd name="T3" fmla="*/ 6818610 h 999986"/>
              <a:gd name="T4" fmla="*/ 4711397 w 2898572"/>
              <a:gd name="T5" fmla="*/ 13637202 h 999986"/>
              <a:gd name="T6" fmla="*/ 4711397 w 2898572"/>
              <a:gd name="T7" fmla="*/ 10022708 h 999986"/>
              <a:gd name="T8" fmla="*/ 0 w 2898572"/>
              <a:gd name="T9" fmla="*/ 10022708 h 999986"/>
              <a:gd name="T10" fmla="*/ 0 w 2898572"/>
              <a:gd name="T11" fmla="*/ 3614494 h 999986"/>
              <a:gd name="T12" fmla="*/ 4711397 w 2898572"/>
              <a:gd name="T13" fmla="*/ 3614494 h 999986"/>
              <a:gd name="T14" fmla="*/ 4711397 w 2898572"/>
              <a:gd name="T15" fmla="*/ 0 h 99998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898572" h="999986">
                <a:moveTo>
                  <a:pt x="2415768" y="0"/>
                </a:moveTo>
                <a:lnTo>
                  <a:pt x="2898572" y="499994"/>
                </a:lnTo>
                <a:lnTo>
                  <a:pt x="2415768" y="999986"/>
                </a:lnTo>
                <a:lnTo>
                  <a:pt x="2415768" y="734943"/>
                </a:lnTo>
                <a:lnTo>
                  <a:pt x="0" y="734943"/>
                </a:lnTo>
                <a:lnTo>
                  <a:pt x="0" y="265043"/>
                </a:lnTo>
                <a:lnTo>
                  <a:pt x="2415768" y="265043"/>
                </a:lnTo>
                <a:lnTo>
                  <a:pt x="2415768" y="0"/>
                </a:lnTo>
                <a:close/>
              </a:path>
            </a:pathLst>
          </a:cu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8921" name="Group 8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4225" y="3286125"/>
            <a:ext cx="476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22" name="Freeform 22"/>
          <p:cNvSpPr>
            <a:spLocks noEditPoints="1"/>
          </p:cNvSpPr>
          <p:nvPr/>
        </p:nvSpPr>
        <p:spPr bwMode="auto">
          <a:xfrm>
            <a:off x="3597275" y="2620963"/>
            <a:ext cx="387350" cy="388937"/>
          </a:xfrm>
          <a:custGeom>
            <a:avLst/>
            <a:gdLst>
              <a:gd name="T0" fmla="*/ 2147483646 w 326"/>
              <a:gd name="T1" fmla="*/ 2147483646 h 328"/>
              <a:gd name="T2" fmla="*/ 2147483646 w 326"/>
              <a:gd name="T3" fmla="*/ 0 h 328"/>
              <a:gd name="T4" fmla="*/ 2147483646 w 326"/>
              <a:gd name="T5" fmla="*/ 2147483646 h 328"/>
              <a:gd name="T6" fmla="*/ 0 w 326"/>
              <a:gd name="T7" fmla="*/ 2147483646 h 328"/>
              <a:gd name="T8" fmla="*/ 2147483646 w 326"/>
              <a:gd name="T9" fmla="*/ 2147483646 h 328"/>
              <a:gd name="T10" fmla="*/ 2147483646 w 326"/>
              <a:gd name="T11" fmla="*/ 2147483646 h 328"/>
              <a:gd name="T12" fmla="*/ 2147483646 w 326"/>
              <a:gd name="T13" fmla="*/ 2147483646 h 328"/>
              <a:gd name="T14" fmla="*/ 2147483646 w 326"/>
              <a:gd name="T15" fmla="*/ 2147483646 h 328"/>
              <a:gd name="T16" fmla="*/ 2147483646 w 326"/>
              <a:gd name="T17" fmla="*/ 2147483646 h 328"/>
              <a:gd name="T18" fmla="*/ 2147483646 w 326"/>
              <a:gd name="T19" fmla="*/ 2147483646 h 328"/>
              <a:gd name="T20" fmla="*/ 2147483646 w 326"/>
              <a:gd name="T21" fmla="*/ 2147483646 h 328"/>
              <a:gd name="T22" fmla="*/ 2147483646 w 326"/>
              <a:gd name="T23" fmla="*/ 2147483646 h 328"/>
              <a:gd name="T24" fmla="*/ 2147483646 w 326"/>
              <a:gd name="T25" fmla="*/ 2147483646 h 328"/>
              <a:gd name="T26" fmla="*/ 2147483646 w 326"/>
              <a:gd name="T27" fmla="*/ 2147483646 h 328"/>
              <a:gd name="T28" fmla="*/ 2147483646 w 326"/>
              <a:gd name="T29" fmla="*/ 2147483646 h 328"/>
              <a:gd name="T30" fmla="*/ 2147483646 w 326"/>
              <a:gd name="T31" fmla="*/ 2147483646 h 328"/>
              <a:gd name="T32" fmla="*/ 2147483646 w 326"/>
              <a:gd name="T33" fmla="*/ 2147483646 h 328"/>
              <a:gd name="T34" fmla="*/ 2147483646 w 326"/>
              <a:gd name="T35" fmla="*/ 2147483646 h 328"/>
              <a:gd name="T36" fmla="*/ 2147483646 w 326"/>
              <a:gd name="T37" fmla="*/ 2147483646 h 328"/>
              <a:gd name="T38" fmla="*/ 2147483646 w 326"/>
              <a:gd name="T39" fmla="*/ 2147483646 h 328"/>
              <a:gd name="T40" fmla="*/ 2147483646 w 326"/>
              <a:gd name="T41" fmla="*/ 2147483646 h 328"/>
              <a:gd name="T42" fmla="*/ 2147483646 w 326"/>
              <a:gd name="T43" fmla="*/ 2147483646 h 328"/>
              <a:gd name="T44" fmla="*/ 2147483646 w 326"/>
              <a:gd name="T45" fmla="*/ 2147483646 h 328"/>
              <a:gd name="T46" fmla="*/ 2147483646 w 326"/>
              <a:gd name="T47" fmla="*/ 2147483646 h 328"/>
              <a:gd name="T48" fmla="*/ 2147483646 w 326"/>
              <a:gd name="T49" fmla="*/ 2147483646 h 328"/>
              <a:gd name="T50" fmla="*/ 2147483646 w 326"/>
              <a:gd name="T51" fmla="*/ 2147483646 h 328"/>
              <a:gd name="T52" fmla="*/ 2147483646 w 326"/>
              <a:gd name="T53" fmla="*/ 2147483646 h 328"/>
              <a:gd name="T54" fmla="*/ 2147483646 w 326"/>
              <a:gd name="T55" fmla="*/ 2147483646 h 328"/>
              <a:gd name="T56" fmla="*/ 2147483646 w 326"/>
              <a:gd name="T57" fmla="*/ 2147483646 h 328"/>
              <a:gd name="T58" fmla="*/ 2147483646 w 326"/>
              <a:gd name="T59" fmla="*/ 2147483646 h 32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326" h="328">
                <a:moveTo>
                  <a:pt x="326" y="108"/>
                </a:moveTo>
                <a:lnTo>
                  <a:pt x="219" y="0"/>
                </a:lnTo>
                <a:lnTo>
                  <a:pt x="31" y="188"/>
                </a:lnTo>
                <a:lnTo>
                  <a:pt x="0" y="328"/>
                </a:lnTo>
                <a:lnTo>
                  <a:pt x="139" y="295"/>
                </a:lnTo>
                <a:lnTo>
                  <a:pt x="326" y="108"/>
                </a:lnTo>
                <a:close/>
                <a:moveTo>
                  <a:pt x="129" y="275"/>
                </a:moveTo>
                <a:lnTo>
                  <a:pt x="112" y="258"/>
                </a:lnTo>
                <a:lnTo>
                  <a:pt x="280" y="91"/>
                </a:lnTo>
                <a:lnTo>
                  <a:pt x="297" y="108"/>
                </a:lnTo>
                <a:lnTo>
                  <a:pt x="129" y="275"/>
                </a:lnTo>
                <a:close/>
                <a:moveTo>
                  <a:pt x="67" y="290"/>
                </a:moveTo>
                <a:lnTo>
                  <a:pt x="37" y="260"/>
                </a:lnTo>
                <a:lnTo>
                  <a:pt x="48" y="208"/>
                </a:lnTo>
                <a:lnTo>
                  <a:pt x="66" y="226"/>
                </a:lnTo>
                <a:lnTo>
                  <a:pt x="105" y="265"/>
                </a:lnTo>
                <a:lnTo>
                  <a:pt x="119" y="278"/>
                </a:lnTo>
                <a:lnTo>
                  <a:pt x="67" y="290"/>
                </a:lnTo>
                <a:close/>
                <a:moveTo>
                  <a:pt x="272" y="83"/>
                </a:moveTo>
                <a:lnTo>
                  <a:pt x="105" y="250"/>
                </a:lnTo>
                <a:lnTo>
                  <a:pt x="80" y="226"/>
                </a:lnTo>
                <a:lnTo>
                  <a:pt x="248" y="59"/>
                </a:lnTo>
                <a:lnTo>
                  <a:pt x="272" y="83"/>
                </a:lnTo>
                <a:close/>
                <a:moveTo>
                  <a:pt x="219" y="30"/>
                </a:moveTo>
                <a:lnTo>
                  <a:pt x="240" y="51"/>
                </a:lnTo>
                <a:lnTo>
                  <a:pt x="73" y="218"/>
                </a:lnTo>
                <a:lnTo>
                  <a:pt x="52" y="197"/>
                </a:lnTo>
                <a:lnTo>
                  <a:pt x="219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923" name="Freeform 16"/>
          <p:cNvSpPr>
            <a:spLocks noEditPoints="1"/>
          </p:cNvSpPr>
          <p:nvPr/>
        </p:nvSpPr>
        <p:spPr bwMode="auto">
          <a:xfrm rot="2700000">
            <a:off x="1231900" y="1941513"/>
            <a:ext cx="250825" cy="460375"/>
          </a:xfrm>
          <a:custGeom>
            <a:avLst/>
            <a:gdLst>
              <a:gd name="T0" fmla="*/ 2147483646 w 579"/>
              <a:gd name="T1" fmla="*/ 2147483646 h 1073"/>
              <a:gd name="T2" fmla="*/ 2147483646 w 579"/>
              <a:gd name="T3" fmla="*/ 2147483646 h 1073"/>
              <a:gd name="T4" fmla="*/ 2147483646 w 579"/>
              <a:gd name="T5" fmla="*/ 2147483646 h 1073"/>
              <a:gd name="T6" fmla="*/ 2147483646 w 579"/>
              <a:gd name="T7" fmla="*/ 0 h 1073"/>
              <a:gd name="T8" fmla="*/ 2147483646 w 579"/>
              <a:gd name="T9" fmla="*/ 0 h 1073"/>
              <a:gd name="T10" fmla="*/ 2147483646 w 579"/>
              <a:gd name="T11" fmla="*/ 2147483646 h 1073"/>
              <a:gd name="T12" fmla="*/ 2147483646 w 579"/>
              <a:gd name="T13" fmla="*/ 2147483646 h 1073"/>
              <a:gd name="T14" fmla="*/ 2147483646 w 579"/>
              <a:gd name="T15" fmla="*/ 2147483646 h 1073"/>
              <a:gd name="T16" fmla="*/ 0 w 579"/>
              <a:gd name="T17" fmla="*/ 2147483646 h 1073"/>
              <a:gd name="T18" fmla="*/ 0 w 579"/>
              <a:gd name="T19" fmla="*/ 2147483646 h 1073"/>
              <a:gd name="T20" fmla="*/ 2147483646 w 579"/>
              <a:gd name="T21" fmla="*/ 2147483646 h 1073"/>
              <a:gd name="T22" fmla="*/ 2147483646 w 579"/>
              <a:gd name="T23" fmla="*/ 2147483646 h 1073"/>
              <a:gd name="T24" fmla="*/ 2147483646 w 579"/>
              <a:gd name="T25" fmla="*/ 2147483646 h 1073"/>
              <a:gd name="T26" fmla="*/ 2147483646 w 579"/>
              <a:gd name="T27" fmla="*/ 2147483646 h 1073"/>
              <a:gd name="T28" fmla="*/ 2147483646 w 579"/>
              <a:gd name="T29" fmla="*/ 2147483646 h 1073"/>
              <a:gd name="T30" fmla="*/ 2147483646 w 579"/>
              <a:gd name="T31" fmla="*/ 2147483646 h 1073"/>
              <a:gd name="T32" fmla="*/ 2147483646 w 579"/>
              <a:gd name="T33" fmla="*/ 2147483646 h 1073"/>
              <a:gd name="T34" fmla="*/ 2147483646 w 579"/>
              <a:gd name="T35" fmla="*/ 2147483646 h 1073"/>
              <a:gd name="T36" fmla="*/ 2147483646 w 579"/>
              <a:gd name="T37" fmla="*/ 2147483646 h 1073"/>
              <a:gd name="T38" fmla="*/ 2147483646 w 579"/>
              <a:gd name="T39" fmla="*/ 2147483646 h 1073"/>
              <a:gd name="T40" fmla="*/ 2147483646 w 579"/>
              <a:gd name="T41" fmla="*/ 2147483646 h 1073"/>
              <a:gd name="T42" fmla="*/ 2147483646 w 579"/>
              <a:gd name="T43" fmla="*/ 2147483646 h 1073"/>
              <a:gd name="T44" fmla="*/ 2147483646 w 579"/>
              <a:gd name="T45" fmla="*/ 2147483646 h 1073"/>
              <a:gd name="T46" fmla="*/ 2147483646 w 579"/>
              <a:gd name="T47" fmla="*/ 2147483646 h 1073"/>
              <a:gd name="T48" fmla="*/ 2147483646 w 579"/>
              <a:gd name="T49" fmla="*/ 2147483646 h 1073"/>
              <a:gd name="T50" fmla="*/ 2147483646 w 579"/>
              <a:gd name="T51" fmla="*/ 2147483646 h 1073"/>
              <a:gd name="T52" fmla="*/ 2147483646 w 579"/>
              <a:gd name="T53" fmla="*/ 2147483646 h 1073"/>
              <a:gd name="T54" fmla="*/ 2147483646 w 579"/>
              <a:gd name="T55" fmla="*/ 2147483646 h 1073"/>
              <a:gd name="T56" fmla="*/ 2147483646 w 579"/>
              <a:gd name="T57" fmla="*/ 2147483646 h 1073"/>
              <a:gd name="T58" fmla="*/ 2147483646 w 579"/>
              <a:gd name="T59" fmla="*/ 2147483646 h 1073"/>
              <a:gd name="T60" fmla="*/ 2147483646 w 579"/>
              <a:gd name="T61" fmla="*/ 2147483646 h 1073"/>
              <a:gd name="T62" fmla="*/ 2147483646 w 579"/>
              <a:gd name="T63" fmla="*/ 2147483646 h 1073"/>
              <a:gd name="T64" fmla="*/ 2147483646 w 579"/>
              <a:gd name="T65" fmla="*/ 2147483646 h 1073"/>
              <a:gd name="T66" fmla="*/ 2147483646 w 579"/>
              <a:gd name="T67" fmla="*/ 2147483646 h 1073"/>
              <a:gd name="T68" fmla="*/ 2147483646 w 579"/>
              <a:gd name="T69" fmla="*/ 2147483646 h 1073"/>
              <a:gd name="T70" fmla="*/ 2147483646 w 579"/>
              <a:gd name="T71" fmla="*/ 2147483646 h 1073"/>
              <a:gd name="T72" fmla="*/ 2147483646 w 579"/>
              <a:gd name="T73" fmla="*/ 2147483646 h 1073"/>
              <a:gd name="T74" fmla="*/ 2147483646 w 579"/>
              <a:gd name="T75" fmla="*/ 2147483646 h 1073"/>
              <a:gd name="T76" fmla="*/ 2147483646 w 579"/>
              <a:gd name="T77" fmla="*/ 2147483646 h 1073"/>
              <a:gd name="T78" fmla="*/ 2147483646 w 579"/>
              <a:gd name="T79" fmla="*/ 2147483646 h 1073"/>
              <a:gd name="T80" fmla="*/ 2147483646 w 579"/>
              <a:gd name="T81" fmla="*/ 2147483646 h 1073"/>
              <a:gd name="T82" fmla="*/ 2147483646 w 579"/>
              <a:gd name="T83" fmla="*/ 2147483646 h 1073"/>
              <a:gd name="T84" fmla="*/ 2147483646 w 579"/>
              <a:gd name="T85" fmla="*/ 2147483646 h 1073"/>
              <a:gd name="T86" fmla="*/ 2147483646 w 579"/>
              <a:gd name="T87" fmla="*/ 2147483646 h 1073"/>
              <a:gd name="T88" fmla="*/ 2147483646 w 579"/>
              <a:gd name="T89" fmla="*/ 2147483646 h 1073"/>
              <a:gd name="T90" fmla="*/ 2147483646 w 579"/>
              <a:gd name="T91" fmla="*/ 2147483646 h 1073"/>
              <a:gd name="T92" fmla="*/ 2147483646 w 579"/>
              <a:gd name="T93" fmla="*/ 2147483646 h 107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579" h="1073">
                <a:moveTo>
                  <a:pt x="482" y="367"/>
                </a:moveTo>
                <a:cubicBezTo>
                  <a:pt x="482" y="148"/>
                  <a:pt x="482" y="148"/>
                  <a:pt x="482" y="148"/>
                </a:cubicBezTo>
                <a:cubicBezTo>
                  <a:pt x="508" y="135"/>
                  <a:pt x="525" y="109"/>
                  <a:pt x="525" y="79"/>
                </a:cubicBezTo>
                <a:cubicBezTo>
                  <a:pt x="525" y="35"/>
                  <a:pt x="490" y="0"/>
                  <a:pt x="447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89" y="0"/>
                  <a:pt x="54" y="35"/>
                  <a:pt x="54" y="79"/>
                </a:cubicBezTo>
                <a:cubicBezTo>
                  <a:pt x="54" y="109"/>
                  <a:pt x="71" y="135"/>
                  <a:pt x="96" y="148"/>
                </a:cubicBezTo>
                <a:cubicBezTo>
                  <a:pt x="96" y="367"/>
                  <a:pt x="96" y="367"/>
                  <a:pt x="96" y="367"/>
                </a:cubicBezTo>
                <a:cubicBezTo>
                  <a:pt x="35" y="422"/>
                  <a:pt x="0" y="500"/>
                  <a:pt x="0" y="583"/>
                </a:cubicBezTo>
                <a:cubicBezTo>
                  <a:pt x="0" y="612"/>
                  <a:pt x="0" y="612"/>
                  <a:pt x="0" y="612"/>
                </a:cubicBezTo>
                <a:cubicBezTo>
                  <a:pt x="224" y="612"/>
                  <a:pt x="224" y="612"/>
                  <a:pt x="224" y="612"/>
                </a:cubicBezTo>
                <a:cubicBezTo>
                  <a:pt x="224" y="923"/>
                  <a:pt x="224" y="923"/>
                  <a:pt x="224" y="923"/>
                </a:cubicBezTo>
                <a:cubicBezTo>
                  <a:pt x="289" y="1073"/>
                  <a:pt x="289" y="1073"/>
                  <a:pt x="289" y="1073"/>
                </a:cubicBezTo>
                <a:cubicBezTo>
                  <a:pt x="355" y="923"/>
                  <a:pt x="355" y="923"/>
                  <a:pt x="355" y="923"/>
                </a:cubicBezTo>
                <a:cubicBezTo>
                  <a:pt x="355" y="612"/>
                  <a:pt x="355" y="612"/>
                  <a:pt x="355" y="612"/>
                </a:cubicBezTo>
                <a:cubicBezTo>
                  <a:pt x="579" y="612"/>
                  <a:pt x="579" y="612"/>
                  <a:pt x="579" y="612"/>
                </a:cubicBezTo>
                <a:cubicBezTo>
                  <a:pt x="579" y="583"/>
                  <a:pt x="579" y="583"/>
                  <a:pt x="579" y="583"/>
                </a:cubicBezTo>
                <a:cubicBezTo>
                  <a:pt x="579" y="500"/>
                  <a:pt x="544" y="422"/>
                  <a:pt x="482" y="367"/>
                </a:cubicBezTo>
                <a:close/>
                <a:moveTo>
                  <a:pt x="132" y="58"/>
                </a:moveTo>
                <a:cubicBezTo>
                  <a:pt x="447" y="58"/>
                  <a:pt x="447" y="58"/>
                  <a:pt x="447" y="58"/>
                </a:cubicBezTo>
                <a:cubicBezTo>
                  <a:pt x="458" y="58"/>
                  <a:pt x="467" y="67"/>
                  <a:pt x="467" y="79"/>
                </a:cubicBezTo>
                <a:cubicBezTo>
                  <a:pt x="467" y="89"/>
                  <a:pt x="459" y="97"/>
                  <a:pt x="449" y="99"/>
                </a:cubicBezTo>
                <a:cubicBezTo>
                  <a:pt x="436" y="101"/>
                  <a:pt x="436" y="101"/>
                  <a:pt x="436" y="101"/>
                </a:cubicBezTo>
                <a:cubicBezTo>
                  <a:pt x="143" y="101"/>
                  <a:pt x="143" y="101"/>
                  <a:pt x="143" y="101"/>
                </a:cubicBezTo>
                <a:cubicBezTo>
                  <a:pt x="129" y="99"/>
                  <a:pt x="129" y="99"/>
                  <a:pt x="129" y="99"/>
                </a:cubicBezTo>
                <a:cubicBezTo>
                  <a:pt x="119" y="97"/>
                  <a:pt x="111" y="89"/>
                  <a:pt x="111" y="79"/>
                </a:cubicBezTo>
                <a:cubicBezTo>
                  <a:pt x="111" y="67"/>
                  <a:pt x="121" y="58"/>
                  <a:pt x="132" y="58"/>
                </a:cubicBezTo>
                <a:close/>
                <a:moveTo>
                  <a:pt x="424" y="370"/>
                </a:moveTo>
                <a:cubicBezTo>
                  <a:pt x="154" y="370"/>
                  <a:pt x="154" y="370"/>
                  <a:pt x="154" y="370"/>
                </a:cubicBezTo>
                <a:cubicBezTo>
                  <a:pt x="154" y="130"/>
                  <a:pt x="154" y="130"/>
                  <a:pt x="154" y="130"/>
                </a:cubicBezTo>
                <a:cubicBezTo>
                  <a:pt x="424" y="130"/>
                  <a:pt x="424" y="130"/>
                  <a:pt x="424" y="130"/>
                </a:cubicBezTo>
                <a:lnTo>
                  <a:pt x="424" y="370"/>
                </a:lnTo>
                <a:close/>
                <a:moveTo>
                  <a:pt x="297" y="911"/>
                </a:moveTo>
                <a:cubicBezTo>
                  <a:pt x="289" y="928"/>
                  <a:pt x="289" y="928"/>
                  <a:pt x="289" y="928"/>
                </a:cubicBezTo>
                <a:cubicBezTo>
                  <a:pt x="282" y="911"/>
                  <a:pt x="282" y="911"/>
                  <a:pt x="282" y="911"/>
                </a:cubicBezTo>
                <a:cubicBezTo>
                  <a:pt x="282" y="612"/>
                  <a:pt x="282" y="612"/>
                  <a:pt x="282" y="612"/>
                </a:cubicBezTo>
                <a:cubicBezTo>
                  <a:pt x="297" y="612"/>
                  <a:pt x="297" y="612"/>
                  <a:pt x="297" y="612"/>
                </a:cubicBezTo>
                <a:lnTo>
                  <a:pt x="297" y="911"/>
                </a:lnTo>
                <a:close/>
                <a:moveTo>
                  <a:pt x="355" y="554"/>
                </a:moveTo>
                <a:cubicBezTo>
                  <a:pt x="224" y="554"/>
                  <a:pt x="224" y="554"/>
                  <a:pt x="224" y="554"/>
                </a:cubicBezTo>
                <a:cubicBezTo>
                  <a:pt x="59" y="554"/>
                  <a:pt x="59" y="554"/>
                  <a:pt x="59" y="554"/>
                </a:cubicBezTo>
                <a:cubicBezTo>
                  <a:pt x="67" y="495"/>
                  <a:pt x="97" y="441"/>
                  <a:pt x="144" y="403"/>
                </a:cubicBezTo>
                <a:cubicBezTo>
                  <a:pt x="149" y="399"/>
                  <a:pt x="149" y="399"/>
                  <a:pt x="149" y="399"/>
                </a:cubicBezTo>
                <a:cubicBezTo>
                  <a:pt x="430" y="399"/>
                  <a:pt x="430" y="399"/>
                  <a:pt x="430" y="399"/>
                </a:cubicBezTo>
                <a:cubicBezTo>
                  <a:pt x="435" y="403"/>
                  <a:pt x="435" y="403"/>
                  <a:pt x="435" y="403"/>
                </a:cubicBezTo>
                <a:cubicBezTo>
                  <a:pt x="482" y="441"/>
                  <a:pt x="512" y="495"/>
                  <a:pt x="519" y="554"/>
                </a:cubicBezTo>
                <a:lnTo>
                  <a:pt x="355" y="55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8924" name="Group 17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3975100"/>
            <a:ext cx="4460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25" name="Content Placeholder 2"/>
          <p:cNvSpPr txBox="1">
            <a:spLocks noChangeArrowheads="1"/>
          </p:cNvSpPr>
          <p:nvPr/>
        </p:nvSpPr>
        <p:spPr bwMode="auto">
          <a:xfrm>
            <a:off x="1017588" y="2598738"/>
            <a:ext cx="2182812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为您效劳，打造您的演示专场秀。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：囚心钻研，诚心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。更多优质作品，请在淘宝搜索：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</a:p>
        </p:txBody>
      </p:sp>
      <p:sp>
        <p:nvSpPr>
          <p:cNvPr id="38926" name="TextBox 23"/>
          <p:cNvSpPr txBox="1">
            <a:spLocks noChangeArrowheads="1"/>
          </p:cNvSpPr>
          <p:nvPr/>
        </p:nvSpPr>
        <p:spPr bwMode="auto">
          <a:xfrm>
            <a:off x="1698625" y="1979613"/>
            <a:ext cx="20875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单击添加标题</a:t>
            </a:r>
            <a:endParaRPr kumimoji="0" lang="id-ID" altLang="en-US" sz="1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8927" name="TextBox 23"/>
          <p:cNvSpPr txBox="1">
            <a:spLocks noChangeArrowheads="1"/>
          </p:cNvSpPr>
          <p:nvPr/>
        </p:nvSpPr>
        <p:spPr bwMode="auto">
          <a:xfrm>
            <a:off x="4097338" y="2667000"/>
            <a:ext cx="2087562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单击添加标题</a:t>
            </a:r>
            <a:endParaRPr kumimoji="0" lang="id-ID" altLang="en-US" sz="1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8928" name="TextBox 23"/>
          <p:cNvSpPr txBox="1">
            <a:spLocks noChangeArrowheads="1"/>
          </p:cNvSpPr>
          <p:nvPr/>
        </p:nvSpPr>
        <p:spPr bwMode="auto">
          <a:xfrm>
            <a:off x="6437313" y="3355975"/>
            <a:ext cx="20875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单击添加标题</a:t>
            </a:r>
            <a:endParaRPr kumimoji="0" lang="id-ID" altLang="en-US" sz="1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8929" name="TextBox 23"/>
          <p:cNvSpPr txBox="1">
            <a:spLocks noChangeArrowheads="1"/>
          </p:cNvSpPr>
          <p:nvPr/>
        </p:nvSpPr>
        <p:spPr bwMode="auto">
          <a:xfrm>
            <a:off x="8664575" y="4043363"/>
            <a:ext cx="208756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单击添加标题</a:t>
            </a:r>
            <a:endParaRPr kumimoji="0" lang="id-ID" altLang="en-US" sz="1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8930" name="Content Placeholder 2"/>
          <p:cNvSpPr txBox="1">
            <a:spLocks noChangeArrowheads="1"/>
          </p:cNvSpPr>
          <p:nvPr/>
        </p:nvSpPr>
        <p:spPr bwMode="auto">
          <a:xfrm>
            <a:off x="3424238" y="3287713"/>
            <a:ext cx="2182812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为您效劳，打造您的演示专场秀。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：囚心钻研，诚心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。更多优质作品，请在淘宝搜索：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</a:p>
        </p:txBody>
      </p:sp>
      <p:sp>
        <p:nvSpPr>
          <p:cNvPr id="38931" name="Content Placeholder 2"/>
          <p:cNvSpPr txBox="1">
            <a:spLocks noChangeArrowheads="1"/>
          </p:cNvSpPr>
          <p:nvPr/>
        </p:nvSpPr>
        <p:spPr bwMode="auto">
          <a:xfrm>
            <a:off x="5722938" y="3932238"/>
            <a:ext cx="2182812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为您效劳，打造您的演示专场秀。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：囚心钻研，诚心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。更多优质作品，请在淘宝搜索：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</a:p>
        </p:txBody>
      </p:sp>
      <p:sp>
        <p:nvSpPr>
          <p:cNvPr id="38932" name="Content Placeholder 2"/>
          <p:cNvSpPr txBox="1">
            <a:spLocks noChangeArrowheads="1"/>
          </p:cNvSpPr>
          <p:nvPr/>
        </p:nvSpPr>
        <p:spPr bwMode="auto">
          <a:xfrm>
            <a:off x="7974013" y="4614863"/>
            <a:ext cx="21844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为您效劳，打造您的演示专场秀。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：囚心钻研，诚心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。更多优质作品，请在淘宝搜索：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</a:p>
        </p:txBody>
      </p:sp>
    </p:spTree>
    <p:extLst>
      <p:ext uri="{BB962C8B-B14F-4D97-AF65-F5344CB8AC3E}">
        <p14:creationId xmlns:p14="http://schemas.microsoft.com/office/powerpoint/2010/main" val="25248972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8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8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8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8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 animBg="1"/>
      <p:bldP spid="38918" grpId="0" animBg="1"/>
      <p:bldP spid="38919" grpId="0" animBg="1"/>
      <p:bldP spid="38922" grpId="0" animBg="1"/>
      <p:bldP spid="38923" grpId="0" animBg="1"/>
      <p:bldP spid="38925" grpId="0"/>
      <p:bldP spid="38926" grpId="0"/>
      <p:bldP spid="38927" grpId="0"/>
      <p:bldP spid="38928" grpId="0"/>
      <p:bldP spid="38930" grpId="0"/>
      <p:bldP spid="389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633984"/>
            <a:ext cx="12192000" cy="8125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3" name="文本框 38"/>
          <p:cNvSpPr txBox="1">
            <a:spLocks noChangeArrowheads="1"/>
          </p:cNvSpPr>
          <p:nvPr/>
        </p:nvSpPr>
        <p:spPr bwMode="auto">
          <a:xfrm>
            <a:off x="519113" y="171450"/>
            <a:ext cx="2136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点此添加您的标题</a:t>
            </a:r>
          </a:p>
        </p:txBody>
      </p:sp>
      <p:grpSp>
        <p:nvGrpSpPr>
          <p:cNvPr id="40964" name="组合 3"/>
          <p:cNvGrpSpPr>
            <a:grpSpLocks/>
          </p:cNvGrpSpPr>
          <p:nvPr/>
        </p:nvGrpSpPr>
        <p:grpSpPr bwMode="auto">
          <a:xfrm>
            <a:off x="196850" y="182563"/>
            <a:ext cx="238125" cy="347662"/>
            <a:chOff x="0" y="0"/>
            <a:chExt cx="569789" cy="829904"/>
          </a:xfrm>
        </p:grpSpPr>
        <p:sp>
          <p:nvSpPr>
            <p:cNvPr id="40985" name="菱形 39"/>
            <p:cNvSpPr>
              <a:spLocks noChangeArrowheads="1"/>
            </p:cNvSpPr>
            <p:nvPr/>
          </p:nvSpPr>
          <p:spPr bwMode="auto">
            <a:xfrm>
              <a:off x="0" y="0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986" name="菱形 40"/>
            <p:cNvSpPr>
              <a:spLocks noChangeArrowheads="1"/>
            </p:cNvSpPr>
            <p:nvPr/>
          </p:nvSpPr>
          <p:spPr bwMode="auto">
            <a:xfrm>
              <a:off x="0" y="260114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0965" name="TextBox 27"/>
          <p:cNvSpPr txBox="1">
            <a:spLocks noChangeArrowheads="1"/>
          </p:cNvSpPr>
          <p:nvPr/>
        </p:nvSpPr>
        <p:spPr bwMode="auto">
          <a:xfrm>
            <a:off x="6284913" y="1852613"/>
            <a:ext cx="2236787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添加标题</a:t>
            </a:r>
            <a:endParaRPr kumimoji="0" lang="id-ID" altLang="en-US" sz="1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0966" name="Rectangle 28"/>
          <p:cNvSpPr>
            <a:spLocks noChangeArrowheads="1"/>
          </p:cNvSpPr>
          <p:nvPr/>
        </p:nvSpPr>
        <p:spPr bwMode="auto">
          <a:xfrm>
            <a:off x="6284913" y="2160588"/>
            <a:ext cx="5192712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为您效劳，专业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模板设计、个性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定制美化，打造您的演示专场秀。忧你所忧，思你所思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——XXXXPPT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：囚心钻研，诚心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</a:p>
        </p:txBody>
      </p:sp>
      <p:pic>
        <p:nvPicPr>
          <p:cNvPr id="40967" name="Group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4275" y="2182813"/>
            <a:ext cx="1768475" cy="177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8" name="Group 5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5550" y="2176463"/>
            <a:ext cx="257175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9" name="Freeform 8"/>
          <p:cNvSpPr>
            <a:spLocks/>
          </p:cNvSpPr>
          <p:nvPr/>
        </p:nvSpPr>
        <p:spPr bwMode="auto">
          <a:xfrm>
            <a:off x="885825" y="2001838"/>
            <a:ext cx="1085850" cy="1087437"/>
          </a:xfrm>
          <a:custGeom>
            <a:avLst/>
            <a:gdLst>
              <a:gd name="T0" fmla="*/ 2147483646 w 494"/>
              <a:gd name="T1" fmla="*/ 2147483646 h 494"/>
              <a:gd name="T2" fmla="*/ 2147483646 w 494"/>
              <a:gd name="T3" fmla="*/ 2147483646 h 494"/>
              <a:gd name="T4" fmla="*/ 2147483646 w 494"/>
              <a:gd name="T5" fmla="*/ 2147483646 h 494"/>
              <a:gd name="T6" fmla="*/ 2147483646 w 494"/>
              <a:gd name="T7" fmla="*/ 2147483646 h 494"/>
              <a:gd name="T8" fmla="*/ 2147483646 w 494"/>
              <a:gd name="T9" fmla="*/ 2147483646 h 494"/>
              <a:gd name="T10" fmla="*/ 2147483646 w 494"/>
              <a:gd name="T11" fmla="*/ 2147483646 h 494"/>
              <a:gd name="T12" fmla="*/ 2147483646 w 494"/>
              <a:gd name="T13" fmla="*/ 2147483646 h 494"/>
              <a:gd name="T14" fmla="*/ 2147483646 w 494"/>
              <a:gd name="T15" fmla="*/ 2147483646 h 494"/>
              <a:gd name="T16" fmla="*/ 2147483646 w 494"/>
              <a:gd name="T17" fmla="*/ 2147483646 h 494"/>
              <a:gd name="T18" fmla="*/ 2147483646 w 494"/>
              <a:gd name="T19" fmla="*/ 2147483646 h 494"/>
              <a:gd name="T20" fmla="*/ 2147483646 w 494"/>
              <a:gd name="T21" fmla="*/ 2147483646 h 494"/>
              <a:gd name="T22" fmla="*/ 2147483646 w 494"/>
              <a:gd name="T23" fmla="*/ 2147483646 h 494"/>
              <a:gd name="T24" fmla="*/ 2147483646 w 494"/>
              <a:gd name="T25" fmla="*/ 2147483646 h 494"/>
              <a:gd name="T26" fmla="*/ 2147483646 w 494"/>
              <a:gd name="T27" fmla="*/ 2147483646 h 494"/>
              <a:gd name="T28" fmla="*/ 2147483646 w 494"/>
              <a:gd name="T29" fmla="*/ 2147483646 h 494"/>
              <a:gd name="T30" fmla="*/ 2147483646 w 494"/>
              <a:gd name="T31" fmla="*/ 2147483646 h 494"/>
              <a:gd name="T32" fmla="*/ 2147483646 w 494"/>
              <a:gd name="T33" fmla="*/ 2147483646 h 494"/>
              <a:gd name="T34" fmla="*/ 2147483646 w 494"/>
              <a:gd name="T35" fmla="*/ 2147483646 h 494"/>
              <a:gd name="T36" fmla="*/ 2147483646 w 494"/>
              <a:gd name="T37" fmla="*/ 2147483646 h 494"/>
              <a:gd name="T38" fmla="*/ 2147483646 w 494"/>
              <a:gd name="T39" fmla="*/ 2147483646 h 494"/>
              <a:gd name="T40" fmla="*/ 2147483646 w 494"/>
              <a:gd name="T41" fmla="*/ 2147483646 h 494"/>
              <a:gd name="T42" fmla="*/ 2147483646 w 494"/>
              <a:gd name="T43" fmla="*/ 2147483646 h 494"/>
              <a:gd name="T44" fmla="*/ 2147483646 w 494"/>
              <a:gd name="T45" fmla="*/ 2147483646 h 494"/>
              <a:gd name="T46" fmla="*/ 2147483646 w 494"/>
              <a:gd name="T47" fmla="*/ 2147483646 h 494"/>
              <a:gd name="T48" fmla="*/ 2147483646 w 494"/>
              <a:gd name="T49" fmla="*/ 2147483646 h 494"/>
              <a:gd name="T50" fmla="*/ 0 w 494"/>
              <a:gd name="T51" fmla="*/ 2147483646 h 494"/>
              <a:gd name="T52" fmla="*/ 0 w 494"/>
              <a:gd name="T53" fmla="*/ 2147483646 h 494"/>
              <a:gd name="T54" fmla="*/ 2147483646 w 494"/>
              <a:gd name="T55" fmla="*/ 2147483646 h 494"/>
              <a:gd name="T56" fmla="*/ 2147483646 w 494"/>
              <a:gd name="T57" fmla="*/ 2147483646 h 494"/>
              <a:gd name="T58" fmla="*/ 2147483646 w 494"/>
              <a:gd name="T59" fmla="*/ 2147483646 h 494"/>
              <a:gd name="T60" fmla="*/ 2147483646 w 494"/>
              <a:gd name="T61" fmla="*/ 2147483646 h 494"/>
              <a:gd name="T62" fmla="*/ 2147483646 w 494"/>
              <a:gd name="T63" fmla="*/ 2147483646 h 494"/>
              <a:gd name="T64" fmla="*/ 2147483646 w 494"/>
              <a:gd name="T65" fmla="*/ 2147483646 h 494"/>
              <a:gd name="T66" fmla="*/ 2147483646 w 494"/>
              <a:gd name="T67" fmla="*/ 2147483646 h 494"/>
              <a:gd name="T68" fmla="*/ 2147483646 w 494"/>
              <a:gd name="T69" fmla="*/ 2147483646 h 494"/>
              <a:gd name="T70" fmla="*/ 2147483646 w 494"/>
              <a:gd name="T71" fmla="*/ 2147483646 h 494"/>
              <a:gd name="T72" fmla="*/ 2147483646 w 494"/>
              <a:gd name="T73" fmla="*/ 2147483646 h 494"/>
              <a:gd name="T74" fmla="*/ 2147483646 w 494"/>
              <a:gd name="T75" fmla="*/ 2147483646 h 494"/>
              <a:gd name="T76" fmla="*/ 2147483646 w 494"/>
              <a:gd name="T77" fmla="*/ 2147483646 h 494"/>
              <a:gd name="T78" fmla="*/ 2147483646 w 494"/>
              <a:gd name="T79" fmla="*/ 2147483646 h 494"/>
              <a:gd name="T80" fmla="*/ 2147483646 w 494"/>
              <a:gd name="T81" fmla="*/ 2147483646 h 494"/>
              <a:gd name="T82" fmla="*/ 2147483646 w 494"/>
              <a:gd name="T83" fmla="*/ 2147483646 h 494"/>
              <a:gd name="T84" fmla="*/ 2147483646 w 494"/>
              <a:gd name="T85" fmla="*/ 2147483646 h 494"/>
              <a:gd name="T86" fmla="*/ 2147483646 w 494"/>
              <a:gd name="T87" fmla="*/ 2147483646 h 494"/>
              <a:gd name="T88" fmla="*/ 2147483646 w 494"/>
              <a:gd name="T89" fmla="*/ 2147483646 h 494"/>
              <a:gd name="T90" fmla="*/ 2147483646 w 494"/>
              <a:gd name="T91" fmla="*/ 2147483646 h 494"/>
              <a:gd name="T92" fmla="*/ 2147483646 w 494"/>
              <a:gd name="T93" fmla="*/ 2147483646 h 494"/>
              <a:gd name="T94" fmla="*/ 2147483646 w 494"/>
              <a:gd name="T95" fmla="*/ 2147483646 h 494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494" h="494">
                <a:moveTo>
                  <a:pt x="338" y="112"/>
                </a:moveTo>
                <a:cubicBezTo>
                  <a:pt x="380" y="75"/>
                  <a:pt x="433" y="44"/>
                  <a:pt x="494" y="26"/>
                </a:cubicBezTo>
                <a:cubicBezTo>
                  <a:pt x="494" y="26"/>
                  <a:pt x="494" y="26"/>
                  <a:pt x="494" y="26"/>
                </a:cubicBezTo>
                <a:cubicBezTo>
                  <a:pt x="494" y="25"/>
                  <a:pt x="494" y="25"/>
                  <a:pt x="494" y="25"/>
                </a:cubicBezTo>
                <a:cubicBezTo>
                  <a:pt x="494" y="25"/>
                  <a:pt x="494" y="25"/>
                  <a:pt x="494" y="25"/>
                </a:cubicBezTo>
                <a:cubicBezTo>
                  <a:pt x="494" y="25"/>
                  <a:pt x="494" y="25"/>
                  <a:pt x="494" y="25"/>
                </a:cubicBezTo>
                <a:cubicBezTo>
                  <a:pt x="433" y="7"/>
                  <a:pt x="366" y="0"/>
                  <a:pt x="296" y="8"/>
                </a:cubicBezTo>
                <a:cubicBezTo>
                  <a:pt x="296" y="8"/>
                  <a:pt x="305" y="13"/>
                  <a:pt x="313" y="18"/>
                </a:cubicBezTo>
                <a:cubicBezTo>
                  <a:pt x="321" y="23"/>
                  <a:pt x="329" y="28"/>
                  <a:pt x="329" y="28"/>
                </a:cubicBezTo>
                <a:cubicBezTo>
                  <a:pt x="329" y="28"/>
                  <a:pt x="328" y="28"/>
                  <a:pt x="327" y="29"/>
                </a:cubicBezTo>
                <a:cubicBezTo>
                  <a:pt x="325" y="29"/>
                  <a:pt x="323" y="30"/>
                  <a:pt x="321" y="31"/>
                </a:cubicBezTo>
                <a:cubicBezTo>
                  <a:pt x="315" y="34"/>
                  <a:pt x="307" y="36"/>
                  <a:pt x="298" y="40"/>
                </a:cubicBezTo>
                <a:cubicBezTo>
                  <a:pt x="296" y="42"/>
                  <a:pt x="293" y="43"/>
                  <a:pt x="290" y="44"/>
                </a:cubicBezTo>
                <a:cubicBezTo>
                  <a:pt x="286" y="46"/>
                  <a:pt x="282" y="48"/>
                  <a:pt x="278" y="50"/>
                </a:cubicBezTo>
                <a:cubicBezTo>
                  <a:pt x="274" y="52"/>
                  <a:pt x="270" y="54"/>
                  <a:pt x="266" y="56"/>
                </a:cubicBezTo>
                <a:cubicBezTo>
                  <a:pt x="257" y="60"/>
                  <a:pt x="249" y="65"/>
                  <a:pt x="240" y="70"/>
                </a:cubicBezTo>
                <a:cubicBezTo>
                  <a:pt x="236" y="72"/>
                  <a:pt x="232" y="75"/>
                  <a:pt x="228" y="78"/>
                </a:cubicBezTo>
                <a:cubicBezTo>
                  <a:pt x="223" y="81"/>
                  <a:pt x="219" y="83"/>
                  <a:pt x="215" y="86"/>
                </a:cubicBezTo>
                <a:cubicBezTo>
                  <a:pt x="207" y="92"/>
                  <a:pt x="198" y="98"/>
                  <a:pt x="190" y="105"/>
                </a:cubicBezTo>
                <a:cubicBezTo>
                  <a:pt x="186" y="108"/>
                  <a:pt x="181" y="111"/>
                  <a:pt x="177" y="115"/>
                </a:cubicBezTo>
                <a:cubicBezTo>
                  <a:pt x="173" y="118"/>
                  <a:pt x="169" y="122"/>
                  <a:pt x="165" y="125"/>
                </a:cubicBezTo>
                <a:cubicBezTo>
                  <a:pt x="149" y="140"/>
                  <a:pt x="133" y="155"/>
                  <a:pt x="119" y="172"/>
                </a:cubicBezTo>
                <a:cubicBezTo>
                  <a:pt x="91" y="205"/>
                  <a:pt x="67" y="242"/>
                  <a:pt x="49" y="279"/>
                </a:cubicBezTo>
                <a:cubicBezTo>
                  <a:pt x="31" y="316"/>
                  <a:pt x="19" y="353"/>
                  <a:pt x="12" y="385"/>
                </a:cubicBezTo>
                <a:cubicBezTo>
                  <a:pt x="5" y="417"/>
                  <a:pt x="2" y="445"/>
                  <a:pt x="1" y="464"/>
                </a:cubicBezTo>
                <a:cubicBezTo>
                  <a:pt x="0" y="473"/>
                  <a:pt x="0" y="481"/>
                  <a:pt x="0" y="486"/>
                </a:cubicBezTo>
                <a:cubicBezTo>
                  <a:pt x="0" y="491"/>
                  <a:pt x="0" y="494"/>
                  <a:pt x="0" y="494"/>
                </a:cubicBezTo>
                <a:cubicBezTo>
                  <a:pt x="51" y="494"/>
                  <a:pt x="51" y="494"/>
                  <a:pt x="51" y="494"/>
                </a:cubicBezTo>
                <a:cubicBezTo>
                  <a:pt x="51" y="494"/>
                  <a:pt x="51" y="491"/>
                  <a:pt x="51" y="487"/>
                </a:cubicBezTo>
                <a:cubicBezTo>
                  <a:pt x="51" y="482"/>
                  <a:pt x="51" y="475"/>
                  <a:pt x="52" y="467"/>
                </a:cubicBezTo>
                <a:cubicBezTo>
                  <a:pt x="53" y="450"/>
                  <a:pt x="55" y="425"/>
                  <a:pt x="62" y="396"/>
                </a:cubicBezTo>
                <a:cubicBezTo>
                  <a:pt x="68" y="368"/>
                  <a:pt x="79" y="335"/>
                  <a:pt x="95" y="302"/>
                </a:cubicBezTo>
                <a:cubicBezTo>
                  <a:pt x="111" y="269"/>
                  <a:pt x="132" y="235"/>
                  <a:pt x="158" y="205"/>
                </a:cubicBezTo>
                <a:cubicBezTo>
                  <a:pt x="171" y="190"/>
                  <a:pt x="185" y="177"/>
                  <a:pt x="199" y="164"/>
                </a:cubicBezTo>
                <a:cubicBezTo>
                  <a:pt x="203" y="160"/>
                  <a:pt x="206" y="157"/>
                  <a:pt x="210" y="154"/>
                </a:cubicBezTo>
                <a:cubicBezTo>
                  <a:pt x="213" y="151"/>
                  <a:pt x="217" y="148"/>
                  <a:pt x="221" y="145"/>
                </a:cubicBezTo>
                <a:cubicBezTo>
                  <a:pt x="228" y="139"/>
                  <a:pt x="236" y="134"/>
                  <a:pt x="244" y="128"/>
                </a:cubicBezTo>
                <a:cubicBezTo>
                  <a:pt x="247" y="126"/>
                  <a:pt x="251" y="123"/>
                  <a:pt x="255" y="121"/>
                </a:cubicBezTo>
                <a:cubicBezTo>
                  <a:pt x="259" y="119"/>
                  <a:pt x="263" y="116"/>
                  <a:pt x="266" y="114"/>
                </a:cubicBezTo>
                <a:cubicBezTo>
                  <a:pt x="274" y="110"/>
                  <a:pt x="281" y="105"/>
                  <a:pt x="289" y="101"/>
                </a:cubicBezTo>
                <a:cubicBezTo>
                  <a:pt x="293" y="99"/>
                  <a:pt x="297" y="97"/>
                  <a:pt x="300" y="95"/>
                </a:cubicBezTo>
                <a:cubicBezTo>
                  <a:pt x="304" y="94"/>
                  <a:pt x="308" y="92"/>
                  <a:pt x="311" y="90"/>
                </a:cubicBezTo>
                <a:cubicBezTo>
                  <a:pt x="314" y="89"/>
                  <a:pt x="316" y="88"/>
                  <a:pt x="318" y="87"/>
                </a:cubicBezTo>
                <a:cubicBezTo>
                  <a:pt x="327" y="84"/>
                  <a:pt x="334" y="81"/>
                  <a:pt x="338" y="79"/>
                </a:cubicBezTo>
                <a:cubicBezTo>
                  <a:pt x="341" y="78"/>
                  <a:pt x="343" y="77"/>
                  <a:pt x="344" y="77"/>
                </a:cubicBezTo>
                <a:cubicBezTo>
                  <a:pt x="345" y="77"/>
                  <a:pt x="346" y="76"/>
                  <a:pt x="346" y="76"/>
                </a:cubicBezTo>
                <a:cubicBezTo>
                  <a:pt x="346" y="76"/>
                  <a:pt x="344" y="85"/>
                  <a:pt x="342" y="94"/>
                </a:cubicBezTo>
                <a:cubicBezTo>
                  <a:pt x="340" y="103"/>
                  <a:pt x="338" y="112"/>
                  <a:pt x="338" y="112"/>
                </a:cubicBezTo>
                <a:close/>
              </a:path>
            </a:pathLst>
          </a:cu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970" name="Freeform 9"/>
          <p:cNvSpPr>
            <a:spLocks/>
          </p:cNvSpPr>
          <p:nvPr/>
        </p:nvSpPr>
        <p:spPr bwMode="auto">
          <a:xfrm>
            <a:off x="4984750" y="4197350"/>
            <a:ext cx="360363" cy="1257300"/>
          </a:xfrm>
          <a:custGeom>
            <a:avLst/>
            <a:gdLst>
              <a:gd name="T0" fmla="*/ 2147483646 w 163"/>
              <a:gd name="T1" fmla="*/ 2147483646 h 572"/>
              <a:gd name="T2" fmla="*/ 0 w 163"/>
              <a:gd name="T3" fmla="*/ 2147483646 h 572"/>
              <a:gd name="T4" fmla="*/ 0 w 163"/>
              <a:gd name="T5" fmla="*/ 2147483646 h 572"/>
              <a:gd name="T6" fmla="*/ 0 w 163"/>
              <a:gd name="T7" fmla="*/ 2147483646 h 572"/>
              <a:gd name="T8" fmla="*/ 0 w 163"/>
              <a:gd name="T9" fmla="*/ 2147483646 h 572"/>
              <a:gd name="T10" fmla="*/ 0 w 163"/>
              <a:gd name="T11" fmla="*/ 2147483646 h 572"/>
              <a:gd name="T12" fmla="*/ 2147483646 w 163"/>
              <a:gd name="T13" fmla="*/ 2147483646 h 572"/>
              <a:gd name="T14" fmla="*/ 2147483646 w 163"/>
              <a:gd name="T15" fmla="*/ 2147483646 h 572"/>
              <a:gd name="T16" fmla="*/ 2147483646 w 163"/>
              <a:gd name="T17" fmla="*/ 2147483646 h 572"/>
              <a:gd name="T18" fmla="*/ 2147483646 w 163"/>
              <a:gd name="T19" fmla="*/ 2147483646 h 572"/>
              <a:gd name="T20" fmla="*/ 2147483646 w 163"/>
              <a:gd name="T21" fmla="*/ 2147483646 h 572"/>
              <a:gd name="T22" fmla="*/ 2147483646 w 163"/>
              <a:gd name="T23" fmla="*/ 2147483646 h 572"/>
              <a:gd name="T24" fmla="*/ 2147483646 w 163"/>
              <a:gd name="T25" fmla="*/ 2147483646 h 572"/>
              <a:gd name="T26" fmla="*/ 2147483646 w 163"/>
              <a:gd name="T27" fmla="*/ 2147483646 h 572"/>
              <a:gd name="T28" fmla="*/ 2147483646 w 163"/>
              <a:gd name="T29" fmla="*/ 2147483646 h 572"/>
              <a:gd name="T30" fmla="*/ 2147483646 w 163"/>
              <a:gd name="T31" fmla="*/ 2147483646 h 572"/>
              <a:gd name="T32" fmla="*/ 2147483646 w 163"/>
              <a:gd name="T33" fmla="*/ 2147483646 h 572"/>
              <a:gd name="T34" fmla="*/ 2147483646 w 163"/>
              <a:gd name="T35" fmla="*/ 2147483646 h 572"/>
              <a:gd name="T36" fmla="*/ 2147483646 w 163"/>
              <a:gd name="T37" fmla="*/ 2147483646 h 572"/>
              <a:gd name="T38" fmla="*/ 2147483646 w 163"/>
              <a:gd name="T39" fmla="*/ 2147483646 h 572"/>
              <a:gd name="T40" fmla="*/ 2147483646 w 163"/>
              <a:gd name="T41" fmla="*/ 2147483646 h 572"/>
              <a:gd name="T42" fmla="*/ 2147483646 w 163"/>
              <a:gd name="T43" fmla="*/ 2147483646 h 572"/>
              <a:gd name="T44" fmla="*/ 2147483646 w 163"/>
              <a:gd name="T45" fmla="*/ 2147483646 h 572"/>
              <a:gd name="T46" fmla="*/ 2147483646 w 163"/>
              <a:gd name="T47" fmla="*/ 0 h 572"/>
              <a:gd name="T48" fmla="*/ 2147483646 w 163"/>
              <a:gd name="T49" fmla="*/ 2147483646 h 572"/>
              <a:gd name="T50" fmla="*/ 2147483646 w 163"/>
              <a:gd name="T51" fmla="*/ 2147483646 h 572"/>
              <a:gd name="T52" fmla="*/ 2147483646 w 163"/>
              <a:gd name="T53" fmla="*/ 2147483646 h 572"/>
              <a:gd name="T54" fmla="*/ 2147483646 w 163"/>
              <a:gd name="T55" fmla="*/ 2147483646 h 572"/>
              <a:gd name="T56" fmla="*/ 2147483646 w 163"/>
              <a:gd name="T57" fmla="*/ 2147483646 h 572"/>
              <a:gd name="T58" fmla="*/ 2147483646 w 163"/>
              <a:gd name="T59" fmla="*/ 2147483646 h 572"/>
              <a:gd name="T60" fmla="*/ 2147483646 w 163"/>
              <a:gd name="T61" fmla="*/ 2147483646 h 572"/>
              <a:gd name="T62" fmla="*/ 2147483646 w 163"/>
              <a:gd name="T63" fmla="*/ 2147483646 h 572"/>
              <a:gd name="T64" fmla="*/ 2147483646 w 163"/>
              <a:gd name="T65" fmla="*/ 2147483646 h 572"/>
              <a:gd name="T66" fmla="*/ 2147483646 w 163"/>
              <a:gd name="T67" fmla="*/ 2147483646 h 572"/>
              <a:gd name="T68" fmla="*/ 2147483646 w 163"/>
              <a:gd name="T69" fmla="*/ 2147483646 h 572"/>
              <a:gd name="T70" fmla="*/ 2147483646 w 163"/>
              <a:gd name="T71" fmla="*/ 2147483646 h 572"/>
              <a:gd name="T72" fmla="*/ 2147483646 w 163"/>
              <a:gd name="T73" fmla="*/ 2147483646 h 572"/>
              <a:gd name="T74" fmla="*/ 2147483646 w 163"/>
              <a:gd name="T75" fmla="*/ 2147483646 h 572"/>
              <a:gd name="T76" fmla="*/ 2147483646 w 163"/>
              <a:gd name="T77" fmla="*/ 2147483646 h 572"/>
              <a:gd name="T78" fmla="*/ 2147483646 w 163"/>
              <a:gd name="T79" fmla="*/ 2147483646 h 572"/>
              <a:gd name="T80" fmla="*/ 2147483646 w 163"/>
              <a:gd name="T81" fmla="*/ 2147483646 h 572"/>
              <a:gd name="T82" fmla="*/ 2147483646 w 163"/>
              <a:gd name="T83" fmla="*/ 2147483646 h 57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163" h="572">
                <a:moveTo>
                  <a:pt x="49" y="401"/>
                </a:moveTo>
                <a:cubicBezTo>
                  <a:pt x="45" y="457"/>
                  <a:pt x="29" y="516"/>
                  <a:pt x="0" y="572"/>
                </a:cubicBezTo>
                <a:cubicBezTo>
                  <a:pt x="0" y="572"/>
                  <a:pt x="0" y="572"/>
                  <a:pt x="0" y="572"/>
                </a:cubicBezTo>
                <a:cubicBezTo>
                  <a:pt x="0" y="572"/>
                  <a:pt x="0" y="572"/>
                  <a:pt x="0" y="572"/>
                </a:cubicBezTo>
                <a:cubicBezTo>
                  <a:pt x="0" y="572"/>
                  <a:pt x="0" y="572"/>
                  <a:pt x="0" y="572"/>
                </a:cubicBezTo>
                <a:cubicBezTo>
                  <a:pt x="0" y="572"/>
                  <a:pt x="0" y="572"/>
                  <a:pt x="0" y="572"/>
                </a:cubicBezTo>
                <a:cubicBezTo>
                  <a:pt x="55" y="543"/>
                  <a:pt x="108" y="500"/>
                  <a:pt x="152" y="445"/>
                </a:cubicBezTo>
                <a:cubicBezTo>
                  <a:pt x="152" y="445"/>
                  <a:pt x="142" y="448"/>
                  <a:pt x="133" y="450"/>
                </a:cubicBezTo>
                <a:cubicBezTo>
                  <a:pt x="123" y="452"/>
                  <a:pt x="114" y="454"/>
                  <a:pt x="114" y="454"/>
                </a:cubicBezTo>
                <a:cubicBezTo>
                  <a:pt x="114" y="454"/>
                  <a:pt x="116" y="451"/>
                  <a:pt x="118" y="446"/>
                </a:cubicBezTo>
                <a:cubicBezTo>
                  <a:pt x="121" y="440"/>
                  <a:pt x="124" y="433"/>
                  <a:pt x="128" y="423"/>
                </a:cubicBezTo>
                <a:cubicBezTo>
                  <a:pt x="128" y="422"/>
                  <a:pt x="129" y="421"/>
                  <a:pt x="129" y="420"/>
                </a:cubicBezTo>
                <a:cubicBezTo>
                  <a:pt x="130" y="418"/>
                  <a:pt x="130" y="417"/>
                  <a:pt x="131" y="416"/>
                </a:cubicBezTo>
                <a:cubicBezTo>
                  <a:pt x="133" y="409"/>
                  <a:pt x="135" y="403"/>
                  <a:pt x="137" y="396"/>
                </a:cubicBezTo>
                <a:cubicBezTo>
                  <a:pt x="140" y="389"/>
                  <a:pt x="142" y="382"/>
                  <a:pt x="144" y="375"/>
                </a:cubicBezTo>
                <a:cubicBezTo>
                  <a:pt x="145" y="371"/>
                  <a:pt x="146" y="368"/>
                  <a:pt x="147" y="364"/>
                </a:cubicBezTo>
                <a:cubicBezTo>
                  <a:pt x="148" y="360"/>
                  <a:pt x="149" y="356"/>
                  <a:pt x="150" y="353"/>
                </a:cubicBezTo>
                <a:cubicBezTo>
                  <a:pt x="153" y="337"/>
                  <a:pt x="156" y="321"/>
                  <a:pt x="158" y="305"/>
                </a:cubicBezTo>
                <a:cubicBezTo>
                  <a:pt x="160" y="289"/>
                  <a:pt x="162" y="272"/>
                  <a:pt x="162" y="256"/>
                </a:cubicBezTo>
                <a:cubicBezTo>
                  <a:pt x="163" y="222"/>
                  <a:pt x="161" y="189"/>
                  <a:pt x="155" y="158"/>
                </a:cubicBezTo>
                <a:cubicBezTo>
                  <a:pt x="150" y="127"/>
                  <a:pt x="142" y="99"/>
                  <a:pt x="134" y="76"/>
                </a:cubicBezTo>
                <a:cubicBezTo>
                  <a:pt x="125" y="52"/>
                  <a:pt x="117" y="33"/>
                  <a:pt x="110" y="20"/>
                </a:cubicBezTo>
                <a:cubicBezTo>
                  <a:pt x="107" y="14"/>
                  <a:pt x="104" y="9"/>
                  <a:pt x="102" y="5"/>
                </a:cubicBezTo>
                <a:cubicBezTo>
                  <a:pt x="101" y="2"/>
                  <a:pt x="100" y="0"/>
                  <a:pt x="100" y="0"/>
                </a:cubicBezTo>
                <a:cubicBezTo>
                  <a:pt x="55" y="25"/>
                  <a:pt x="55" y="25"/>
                  <a:pt x="55" y="25"/>
                </a:cubicBezTo>
                <a:cubicBezTo>
                  <a:pt x="55" y="25"/>
                  <a:pt x="56" y="26"/>
                  <a:pt x="58" y="30"/>
                </a:cubicBezTo>
                <a:cubicBezTo>
                  <a:pt x="59" y="33"/>
                  <a:pt x="62" y="37"/>
                  <a:pt x="65" y="43"/>
                </a:cubicBezTo>
                <a:cubicBezTo>
                  <a:pt x="70" y="55"/>
                  <a:pt x="78" y="72"/>
                  <a:pt x="86" y="93"/>
                </a:cubicBezTo>
                <a:cubicBezTo>
                  <a:pt x="101" y="135"/>
                  <a:pt x="113" y="194"/>
                  <a:pt x="111" y="254"/>
                </a:cubicBezTo>
                <a:cubicBezTo>
                  <a:pt x="111" y="269"/>
                  <a:pt x="109" y="284"/>
                  <a:pt x="108" y="299"/>
                </a:cubicBezTo>
                <a:cubicBezTo>
                  <a:pt x="106" y="313"/>
                  <a:pt x="103" y="327"/>
                  <a:pt x="100" y="341"/>
                </a:cubicBezTo>
                <a:cubicBezTo>
                  <a:pt x="99" y="344"/>
                  <a:pt x="98" y="348"/>
                  <a:pt x="98" y="351"/>
                </a:cubicBezTo>
                <a:cubicBezTo>
                  <a:pt x="97" y="354"/>
                  <a:pt x="96" y="358"/>
                  <a:pt x="95" y="361"/>
                </a:cubicBezTo>
                <a:cubicBezTo>
                  <a:pt x="93" y="368"/>
                  <a:pt x="91" y="374"/>
                  <a:pt x="89" y="380"/>
                </a:cubicBezTo>
                <a:cubicBezTo>
                  <a:pt x="87" y="386"/>
                  <a:pt x="85" y="392"/>
                  <a:pt x="83" y="397"/>
                </a:cubicBezTo>
                <a:cubicBezTo>
                  <a:pt x="82" y="399"/>
                  <a:pt x="82" y="400"/>
                  <a:pt x="81" y="401"/>
                </a:cubicBezTo>
                <a:cubicBezTo>
                  <a:pt x="81" y="402"/>
                  <a:pt x="81" y="403"/>
                  <a:pt x="80" y="405"/>
                </a:cubicBezTo>
                <a:cubicBezTo>
                  <a:pt x="77" y="413"/>
                  <a:pt x="74" y="420"/>
                  <a:pt x="72" y="424"/>
                </a:cubicBezTo>
                <a:cubicBezTo>
                  <a:pt x="69" y="429"/>
                  <a:pt x="68" y="432"/>
                  <a:pt x="68" y="432"/>
                </a:cubicBezTo>
                <a:cubicBezTo>
                  <a:pt x="68" y="432"/>
                  <a:pt x="64" y="424"/>
                  <a:pt x="59" y="416"/>
                </a:cubicBezTo>
                <a:cubicBezTo>
                  <a:pt x="56" y="413"/>
                  <a:pt x="54" y="409"/>
                  <a:pt x="52" y="406"/>
                </a:cubicBezTo>
                <a:cubicBezTo>
                  <a:pt x="50" y="403"/>
                  <a:pt x="49" y="401"/>
                  <a:pt x="49" y="401"/>
                </a:cubicBezTo>
                <a:close/>
              </a:path>
            </a:pathLst>
          </a:cu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971" name="Freeform 10"/>
          <p:cNvSpPr>
            <a:spLocks/>
          </p:cNvSpPr>
          <p:nvPr/>
        </p:nvSpPr>
        <p:spPr bwMode="auto">
          <a:xfrm rot="19150510" flipV="1">
            <a:off x="5253038" y="1858963"/>
            <a:ext cx="358775" cy="1263650"/>
          </a:xfrm>
          <a:custGeom>
            <a:avLst/>
            <a:gdLst>
              <a:gd name="T0" fmla="*/ 2147483646 w 163"/>
              <a:gd name="T1" fmla="*/ 2147483646 h 574"/>
              <a:gd name="T2" fmla="*/ 0 w 163"/>
              <a:gd name="T3" fmla="*/ 2147483646 h 574"/>
              <a:gd name="T4" fmla="*/ 0 w 163"/>
              <a:gd name="T5" fmla="*/ 0 h 574"/>
              <a:gd name="T6" fmla="*/ 0 w 163"/>
              <a:gd name="T7" fmla="*/ 0 h 574"/>
              <a:gd name="T8" fmla="*/ 0 w 163"/>
              <a:gd name="T9" fmla="*/ 0 h 574"/>
              <a:gd name="T10" fmla="*/ 0 w 163"/>
              <a:gd name="T11" fmla="*/ 2147483646 h 574"/>
              <a:gd name="T12" fmla="*/ 2147483646 w 163"/>
              <a:gd name="T13" fmla="*/ 2147483646 h 574"/>
              <a:gd name="T14" fmla="*/ 2147483646 w 163"/>
              <a:gd name="T15" fmla="*/ 2147483646 h 574"/>
              <a:gd name="T16" fmla="*/ 2147483646 w 163"/>
              <a:gd name="T17" fmla="*/ 2147483646 h 574"/>
              <a:gd name="T18" fmla="*/ 2147483646 w 163"/>
              <a:gd name="T19" fmla="*/ 2147483646 h 574"/>
              <a:gd name="T20" fmla="*/ 2147483646 w 163"/>
              <a:gd name="T21" fmla="*/ 2147483646 h 574"/>
              <a:gd name="T22" fmla="*/ 2147483646 w 163"/>
              <a:gd name="T23" fmla="*/ 2147483646 h 574"/>
              <a:gd name="T24" fmla="*/ 2147483646 w 163"/>
              <a:gd name="T25" fmla="*/ 2147483646 h 574"/>
              <a:gd name="T26" fmla="*/ 2147483646 w 163"/>
              <a:gd name="T27" fmla="*/ 2147483646 h 574"/>
              <a:gd name="T28" fmla="*/ 2147483646 w 163"/>
              <a:gd name="T29" fmla="*/ 2147483646 h 574"/>
              <a:gd name="T30" fmla="*/ 2147483646 w 163"/>
              <a:gd name="T31" fmla="*/ 2147483646 h 574"/>
              <a:gd name="T32" fmla="*/ 2147483646 w 163"/>
              <a:gd name="T33" fmla="*/ 2147483646 h 574"/>
              <a:gd name="T34" fmla="*/ 2147483646 w 163"/>
              <a:gd name="T35" fmla="*/ 2147483646 h 574"/>
              <a:gd name="T36" fmla="*/ 2147483646 w 163"/>
              <a:gd name="T37" fmla="*/ 2147483646 h 574"/>
              <a:gd name="T38" fmla="*/ 2147483646 w 163"/>
              <a:gd name="T39" fmla="*/ 2147483646 h 574"/>
              <a:gd name="T40" fmla="*/ 2147483646 w 163"/>
              <a:gd name="T41" fmla="*/ 2147483646 h 574"/>
              <a:gd name="T42" fmla="*/ 2147483646 w 163"/>
              <a:gd name="T43" fmla="*/ 2147483646 h 574"/>
              <a:gd name="T44" fmla="*/ 2147483646 w 163"/>
              <a:gd name="T45" fmla="*/ 2147483646 h 574"/>
              <a:gd name="T46" fmla="*/ 2147483646 w 163"/>
              <a:gd name="T47" fmla="*/ 2147483646 h 574"/>
              <a:gd name="T48" fmla="*/ 2147483646 w 163"/>
              <a:gd name="T49" fmla="*/ 2147483646 h 574"/>
              <a:gd name="T50" fmla="*/ 2147483646 w 163"/>
              <a:gd name="T51" fmla="*/ 2147483646 h 574"/>
              <a:gd name="T52" fmla="*/ 2147483646 w 163"/>
              <a:gd name="T53" fmla="*/ 2147483646 h 574"/>
              <a:gd name="T54" fmla="*/ 2147483646 w 163"/>
              <a:gd name="T55" fmla="*/ 2147483646 h 574"/>
              <a:gd name="T56" fmla="*/ 2147483646 w 163"/>
              <a:gd name="T57" fmla="*/ 2147483646 h 574"/>
              <a:gd name="T58" fmla="*/ 2147483646 w 163"/>
              <a:gd name="T59" fmla="*/ 2147483646 h 574"/>
              <a:gd name="T60" fmla="*/ 2147483646 w 163"/>
              <a:gd name="T61" fmla="*/ 2147483646 h 574"/>
              <a:gd name="T62" fmla="*/ 2147483646 w 163"/>
              <a:gd name="T63" fmla="*/ 2147483646 h 574"/>
              <a:gd name="T64" fmla="*/ 2147483646 w 163"/>
              <a:gd name="T65" fmla="*/ 2147483646 h 574"/>
              <a:gd name="T66" fmla="*/ 2147483646 w 163"/>
              <a:gd name="T67" fmla="*/ 2147483646 h 574"/>
              <a:gd name="T68" fmla="*/ 2147483646 w 163"/>
              <a:gd name="T69" fmla="*/ 2147483646 h 574"/>
              <a:gd name="T70" fmla="*/ 2147483646 w 163"/>
              <a:gd name="T71" fmla="*/ 2147483646 h 574"/>
              <a:gd name="T72" fmla="*/ 2147483646 w 163"/>
              <a:gd name="T73" fmla="*/ 2147483646 h 574"/>
              <a:gd name="T74" fmla="*/ 2147483646 w 163"/>
              <a:gd name="T75" fmla="*/ 2147483646 h 574"/>
              <a:gd name="T76" fmla="*/ 2147483646 w 163"/>
              <a:gd name="T77" fmla="*/ 2147483646 h 574"/>
              <a:gd name="T78" fmla="*/ 2147483646 w 163"/>
              <a:gd name="T79" fmla="*/ 2147483646 h 574"/>
              <a:gd name="T80" fmla="*/ 2147483646 w 163"/>
              <a:gd name="T81" fmla="*/ 2147483646 h 574"/>
              <a:gd name="T82" fmla="*/ 2147483646 w 163"/>
              <a:gd name="T83" fmla="*/ 2147483646 h 574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163" h="574">
                <a:moveTo>
                  <a:pt x="152" y="128"/>
                </a:moveTo>
                <a:cubicBezTo>
                  <a:pt x="109" y="73"/>
                  <a:pt x="56" y="30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29" y="56"/>
                  <a:pt x="46" y="115"/>
                  <a:pt x="49" y="171"/>
                </a:cubicBezTo>
                <a:cubicBezTo>
                  <a:pt x="49" y="171"/>
                  <a:pt x="54" y="164"/>
                  <a:pt x="59" y="156"/>
                </a:cubicBezTo>
                <a:cubicBezTo>
                  <a:pt x="64" y="149"/>
                  <a:pt x="68" y="141"/>
                  <a:pt x="68" y="141"/>
                </a:cubicBezTo>
                <a:cubicBezTo>
                  <a:pt x="68" y="141"/>
                  <a:pt x="70" y="143"/>
                  <a:pt x="72" y="148"/>
                </a:cubicBezTo>
                <a:cubicBezTo>
                  <a:pt x="74" y="153"/>
                  <a:pt x="77" y="160"/>
                  <a:pt x="80" y="168"/>
                </a:cubicBezTo>
                <a:cubicBezTo>
                  <a:pt x="81" y="169"/>
                  <a:pt x="81" y="170"/>
                  <a:pt x="82" y="171"/>
                </a:cubicBezTo>
                <a:cubicBezTo>
                  <a:pt x="82" y="172"/>
                  <a:pt x="83" y="174"/>
                  <a:pt x="83" y="175"/>
                </a:cubicBezTo>
                <a:cubicBezTo>
                  <a:pt x="85" y="181"/>
                  <a:pt x="87" y="186"/>
                  <a:pt x="89" y="193"/>
                </a:cubicBezTo>
                <a:cubicBezTo>
                  <a:pt x="91" y="199"/>
                  <a:pt x="93" y="205"/>
                  <a:pt x="95" y="212"/>
                </a:cubicBezTo>
                <a:cubicBezTo>
                  <a:pt x="96" y="215"/>
                  <a:pt x="97" y="218"/>
                  <a:pt x="98" y="221"/>
                </a:cubicBezTo>
                <a:cubicBezTo>
                  <a:pt x="99" y="225"/>
                  <a:pt x="99" y="228"/>
                  <a:pt x="100" y="232"/>
                </a:cubicBezTo>
                <a:cubicBezTo>
                  <a:pt x="103" y="245"/>
                  <a:pt x="106" y="260"/>
                  <a:pt x="108" y="274"/>
                </a:cubicBezTo>
                <a:cubicBezTo>
                  <a:pt x="110" y="289"/>
                  <a:pt x="111" y="304"/>
                  <a:pt x="111" y="319"/>
                </a:cubicBezTo>
                <a:cubicBezTo>
                  <a:pt x="114" y="379"/>
                  <a:pt x="101" y="438"/>
                  <a:pt x="86" y="481"/>
                </a:cubicBezTo>
                <a:cubicBezTo>
                  <a:pt x="78" y="502"/>
                  <a:pt x="70" y="519"/>
                  <a:pt x="64" y="530"/>
                </a:cubicBezTo>
                <a:cubicBezTo>
                  <a:pt x="62" y="536"/>
                  <a:pt x="59" y="541"/>
                  <a:pt x="57" y="544"/>
                </a:cubicBezTo>
                <a:cubicBezTo>
                  <a:pt x="56" y="547"/>
                  <a:pt x="55" y="549"/>
                  <a:pt x="55" y="549"/>
                </a:cubicBezTo>
                <a:cubicBezTo>
                  <a:pt x="99" y="574"/>
                  <a:pt x="99" y="574"/>
                  <a:pt x="99" y="574"/>
                </a:cubicBezTo>
                <a:cubicBezTo>
                  <a:pt x="99" y="574"/>
                  <a:pt x="100" y="572"/>
                  <a:pt x="102" y="568"/>
                </a:cubicBezTo>
                <a:cubicBezTo>
                  <a:pt x="104" y="565"/>
                  <a:pt x="107" y="560"/>
                  <a:pt x="110" y="553"/>
                </a:cubicBezTo>
                <a:cubicBezTo>
                  <a:pt x="116" y="540"/>
                  <a:pt x="125" y="521"/>
                  <a:pt x="134" y="498"/>
                </a:cubicBezTo>
                <a:cubicBezTo>
                  <a:pt x="142" y="474"/>
                  <a:pt x="150" y="446"/>
                  <a:pt x="155" y="415"/>
                </a:cubicBezTo>
                <a:cubicBezTo>
                  <a:pt x="158" y="400"/>
                  <a:pt x="160" y="384"/>
                  <a:pt x="161" y="367"/>
                </a:cubicBezTo>
                <a:cubicBezTo>
                  <a:pt x="162" y="351"/>
                  <a:pt x="163" y="334"/>
                  <a:pt x="162" y="317"/>
                </a:cubicBezTo>
                <a:cubicBezTo>
                  <a:pt x="162" y="301"/>
                  <a:pt x="160" y="284"/>
                  <a:pt x="158" y="268"/>
                </a:cubicBezTo>
                <a:cubicBezTo>
                  <a:pt x="156" y="251"/>
                  <a:pt x="153" y="236"/>
                  <a:pt x="150" y="220"/>
                </a:cubicBezTo>
                <a:cubicBezTo>
                  <a:pt x="149" y="216"/>
                  <a:pt x="148" y="213"/>
                  <a:pt x="147" y="209"/>
                </a:cubicBezTo>
                <a:cubicBezTo>
                  <a:pt x="146" y="205"/>
                  <a:pt x="145" y="202"/>
                  <a:pt x="144" y="198"/>
                </a:cubicBezTo>
                <a:cubicBezTo>
                  <a:pt x="142" y="191"/>
                  <a:pt x="140" y="184"/>
                  <a:pt x="138" y="177"/>
                </a:cubicBezTo>
                <a:cubicBezTo>
                  <a:pt x="136" y="170"/>
                  <a:pt x="133" y="163"/>
                  <a:pt x="131" y="157"/>
                </a:cubicBezTo>
                <a:cubicBezTo>
                  <a:pt x="130" y="156"/>
                  <a:pt x="130" y="154"/>
                  <a:pt x="129" y="153"/>
                </a:cubicBezTo>
                <a:cubicBezTo>
                  <a:pt x="129" y="152"/>
                  <a:pt x="128" y="150"/>
                  <a:pt x="128" y="149"/>
                </a:cubicBezTo>
                <a:cubicBezTo>
                  <a:pt x="124" y="140"/>
                  <a:pt x="121" y="132"/>
                  <a:pt x="118" y="127"/>
                </a:cubicBezTo>
                <a:cubicBezTo>
                  <a:pt x="116" y="122"/>
                  <a:pt x="114" y="119"/>
                  <a:pt x="114" y="119"/>
                </a:cubicBezTo>
                <a:cubicBezTo>
                  <a:pt x="114" y="119"/>
                  <a:pt x="124" y="121"/>
                  <a:pt x="133" y="123"/>
                </a:cubicBezTo>
                <a:cubicBezTo>
                  <a:pt x="143" y="125"/>
                  <a:pt x="152" y="128"/>
                  <a:pt x="152" y="128"/>
                </a:cubicBezTo>
                <a:close/>
              </a:path>
            </a:pathLst>
          </a:cu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0972" name="Group 11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6288" y="3865563"/>
            <a:ext cx="1719262" cy="171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3" name="Group 46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3763" y="3048000"/>
            <a:ext cx="639762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4" name="Group 49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5788" y="2865438"/>
            <a:ext cx="4381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75" name="Freeform 51"/>
          <p:cNvSpPr>
            <a:spLocks noEditPoints="1"/>
          </p:cNvSpPr>
          <p:nvPr/>
        </p:nvSpPr>
        <p:spPr bwMode="auto">
          <a:xfrm>
            <a:off x="4003675" y="4514850"/>
            <a:ext cx="346075" cy="407988"/>
          </a:xfrm>
          <a:custGeom>
            <a:avLst/>
            <a:gdLst>
              <a:gd name="T0" fmla="*/ 2147483646 w 576"/>
              <a:gd name="T1" fmla="*/ 2147483646 h 681"/>
              <a:gd name="T2" fmla="*/ 2147483646 w 576"/>
              <a:gd name="T3" fmla="*/ 2147483646 h 681"/>
              <a:gd name="T4" fmla="*/ 2147483646 w 576"/>
              <a:gd name="T5" fmla="*/ 0 h 681"/>
              <a:gd name="T6" fmla="*/ 0 w 576"/>
              <a:gd name="T7" fmla="*/ 2147483646 h 681"/>
              <a:gd name="T8" fmla="*/ 0 w 576"/>
              <a:gd name="T9" fmla="*/ 2147483646 h 681"/>
              <a:gd name="T10" fmla="*/ 2147483646 w 576"/>
              <a:gd name="T11" fmla="*/ 2147483646 h 681"/>
              <a:gd name="T12" fmla="*/ 2147483646 w 576"/>
              <a:gd name="T13" fmla="*/ 2147483646 h 681"/>
              <a:gd name="T14" fmla="*/ 2147483646 w 576"/>
              <a:gd name="T15" fmla="*/ 2147483646 h 681"/>
              <a:gd name="T16" fmla="*/ 2147483646 w 576"/>
              <a:gd name="T17" fmla="*/ 2147483646 h 681"/>
              <a:gd name="T18" fmla="*/ 2147483646 w 576"/>
              <a:gd name="T19" fmla="*/ 2147483646 h 681"/>
              <a:gd name="T20" fmla="*/ 2147483646 w 576"/>
              <a:gd name="T21" fmla="*/ 2147483646 h 681"/>
              <a:gd name="T22" fmla="*/ 2147483646 w 576"/>
              <a:gd name="T23" fmla="*/ 2147483646 h 681"/>
              <a:gd name="T24" fmla="*/ 2147483646 w 576"/>
              <a:gd name="T25" fmla="*/ 2147483646 h 681"/>
              <a:gd name="T26" fmla="*/ 2147483646 w 576"/>
              <a:gd name="T27" fmla="*/ 2147483646 h 681"/>
              <a:gd name="T28" fmla="*/ 2147483646 w 576"/>
              <a:gd name="T29" fmla="*/ 2147483646 h 681"/>
              <a:gd name="T30" fmla="*/ 2147483646 w 576"/>
              <a:gd name="T31" fmla="*/ 2147483646 h 681"/>
              <a:gd name="T32" fmla="*/ 2147483646 w 576"/>
              <a:gd name="T33" fmla="*/ 2147483646 h 681"/>
              <a:gd name="T34" fmla="*/ 2147483646 w 576"/>
              <a:gd name="T35" fmla="*/ 2147483646 h 681"/>
              <a:gd name="T36" fmla="*/ 2147483646 w 576"/>
              <a:gd name="T37" fmla="*/ 2147483646 h 681"/>
              <a:gd name="T38" fmla="*/ 2147483646 w 576"/>
              <a:gd name="T39" fmla="*/ 2147483646 h 681"/>
              <a:gd name="T40" fmla="*/ 2147483646 w 576"/>
              <a:gd name="T41" fmla="*/ 2147483646 h 681"/>
              <a:gd name="T42" fmla="*/ 2147483646 w 576"/>
              <a:gd name="T43" fmla="*/ 2147483646 h 681"/>
              <a:gd name="T44" fmla="*/ 2147483646 w 576"/>
              <a:gd name="T45" fmla="*/ 2147483646 h 681"/>
              <a:gd name="T46" fmla="*/ 2147483646 w 576"/>
              <a:gd name="T47" fmla="*/ 2147483646 h 681"/>
              <a:gd name="T48" fmla="*/ 2147483646 w 576"/>
              <a:gd name="T49" fmla="*/ 2147483646 h 681"/>
              <a:gd name="T50" fmla="*/ 2147483646 w 576"/>
              <a:gd name="T51" fmla="*/ 2147483646 h 681"/>
              <a:gd name="T52" fmla="*/ 2147483646 w 576"/>
              <a:gd name="T53" fmla="*/ 2147483646 h 681"/>
              <a:gd name="T54" fmla="*/ 2147483646 w 576"/>
              <a:gd name="T55" fmla="*/ 2147483646 h 681"/>
              <a:gd name="T56" fmla="*/ 2147483646 w 576"/>
              <a:gd name="T57" fmla="*/ 2147483646 h 681"/>
              <a:gd name="T58" fmla="*/ 2147483646 w 576"/>
              <a:gd name="T59" fmla="*/ 2147483646 h 681"/>
              <a:gd name="T60" fmla="*/ 2147483646 w 576"/>
              <a:gd name="T61" fmla="*/ 2147483646 h 681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76" h="681">
                <a:moveTo>
                  <a:pt x="576" y="493"/>
                </a:moveTo>
                <a:lnTo>
                  <a:pt x="576" y="186"/>
                </a:lnTo>
                <a:lnTo>
                  <a:pt x="288" y="0"/>
                </a:lnTo>
                <a:lnTo>
                  <a:pt x="0" y="186"/>
                </a:lnTo>
                <a:lnTo>
                  <a:pt x="0" y="493"/>
                </a:lnTo>
                <a:lnTo>
                  <a:pt x="288" y="681"/>
                </a:lnTo>
                <a:lnTo>
                  <a:pt x="576" y="493"/>
                </a:lnTo>
                <a:close/>
                <a:moveTo>
                  <a:pt x="532" y="203"/>
                </a:moveTo>
                <a:lnTo>
                  <a:pt x="290" y="362"/>
                </a:lnTo>
                <a:lnTo>
                  <a:pt x="191" y="297"/>
                </a:lnTo>
                <a:lnTo>
                  <a:pt x="432" y="138"/>
                </a:lnTo>
                <a:lnTo>
                  <a:pt x="532" y="203"/>
                </a:lnTo>
                <a:close/>
                <a:moveTo>
                  <a:pt x="138" y="260"/>
                </a:moveTo>
                <a:lnTo>
                  <a:pt x="47" y="201"/>
                </a:lnTo>
                <a:lnTo>
                  <a:pt x="288" y="44"/>
                </a:lnTo>
                <a:lnTo>
                  <a:pt x="378" y="103"/>
                </a:lnTo>
                <a:lnTo>
                  <a:pt x="138" y="260"/>
                </a:lnTo>
                <a:close/>
                <a:moveTo>
                  <a:pt x="38" y="472"/>
                </a:moveTo>
                <a:lnTo>
                  <a:pt x="38" y="223"/>
                </a:lnTo>
                <a:lnTo>
                  <a:pt x="128" y="281"/>
                </a:lnTo>
                <a:lnTo>
                  <a:pt x="128" y="389"/>
                </a:lnTo>
                <a:lnTo>
                  <a:pt x="182" y="419"/>
                </a:lnTo>
                <a:lnTo>
                  <a:pt x="182" y="317"/>
                </a:lnTo>
                <a:lnTo>
                  <a:pt x="277" y="379"/>
                </a:lnTo>
                <a:lnTo>
                  <a:pt x="277" y="628"/>
                </a:lnTo>
                <a:lnTo>
                  <a:pt x="38" y="472"/>
                </a:lnTo>
                <a:close/>
                <a:moveTo>
                  <a:pt x="297" y="380"/>
                </a:moveTo>
                <a:lnTo>
                  <a:pt x="539" y="223"/>
                </a:lnTo>
                <a:lnTo>
                  <a:pt x="539" y="472"/>
                </a:lnTo>
                <a:lnTo>
                  <a:pt x="297" y="631"/>
                </a:lnTo>
                <a:lnTo>
                  <a:pt x="297" y="380"/>
                </a:lnTo>
                <a:close/>
              </a:path>
            </a:pathLst>
          </a:cu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976" name="TextBox 29"/>
          <p:cNvSpPr txBox="1">
            <a:spLocks noChangeArrowheads="1"/>
          </p:cNvSpPr>
          <p:nvPr/>
        </p:nvSpPr>
        <p:spPr bwMode="auto">
          <a:xfrm>
            <a:off x="7337425" y="3116263"/>
            <a:ext cx="78263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 </a:t>
            </a:r>
            <a:r>
              <a:rPr kumimoji="0" lang="en-US" altLang="zh-CN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endParaRPr kumimoji="0" lang="id-ID" altLang="en-US" sz="1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0977" name="Rectangle 30"/>
          <p:cNvSpPr>
            <a:spLocks noChangeArrowheads="1"/>
          </p:cNvSpPr>
          <p:nvPr/>
        </p:nvSpPr>
        <p:spPr bwMode="auto">
          <a:xfrm>
            <a:off x="7281863" y="3405188"/>
            <a:ext cx="27559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更多优质作品，请在淘宝搜索：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XXXX</a:t>
            </a:r>
            <a:endParaRPr kumimoji="0" lang="id-ID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0978" name="Group 35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813" y="3273425"/>
            <a:ext cx="481012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79" name="TextBox 31"/>
          <p:cNvSpPr txBox="1">
            <a:spLocks noChangeArrowheads="1"/>
          </p:cNvSpPr>
          <p:nvPr/>
        </p:nvSpPr>
        <p:spPr bwMode="auto">
          <a:xfrm>
            <a:off x="7337425" y="4071938"/>
            <a:ext cx="78263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 </a:t>
            </a:r>
            <a:r>
              <a:rPr kumimoji="0" lang="en-US" altLang="zh-CN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endParaRPr kumimoji="0" lang="id-ID" altLang="en-US" sz="1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0980" name="Rectangle 32"/>
          <p:cNvSpPr>
            <a:spLocks noChangeArrowheads="1"/>
          </p:cNvSpPr>
          <p:nvPr/>
        </p:nvSpPr>
        <p:spPr bwMode="auto">
          <a:xfrm>
            <a:off x="7281863" y="4362450"/>
            <a:ext cx="27559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更多优质作品，请在淘宝搜索：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XXXX</a:t>
            </a:r>
            <a:endParaRPr kumimoji="0" lang="id-ID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0981" name="Group 39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8625" y="4237038"/>
            <a:ext cx="4333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2" name="TextBox 33"/>
          <p:cNvSpPr txBox="1">
            <a:spLocks noChangeArrowheads="1"/>
          </p:cNvSpPr>
          <p:nvPr/>
        </p:nvSpPr>
        <p:spPr bwMode="auto">
          <a:xfrm>
            <a:off x="7337425" y="4970463"/>
            <a:ext cx="78263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 </a:t>
            </a:r>
            <a:r>
              <a:rPr kumimoji="0" lang="en-US" altLang="zh-CN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endParaRPr kumimoji="0" lang="id-ID" altLang="en-US" sz="1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0983" name="Rectangle 34"/>
          <p:cNvSpPr>
            <a:spLocks noChangeArrowheads="1"/>
          </p:cNvSpPr>
          <p:nvPr/>
        </p:nvSpPr>
        <p:spPr bwMode="auto">
          <a:xfrm>
            <a:off x="7281863" y="5259388"/>
            <a:ext cx="27559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更多优质作品，请在淘宝搜索：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XXXX</a:t>
            </a:r>
            <a:endParaRPr kumimoji="0" lang="id-ID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984" name="Freeform 51"/>
          <p:cNvSpPr>
            <a:spLocks noEditPoints="1"/>
          </p:cNvSpPr>
          <p:nvPr/>
        </p:nvSpPr>
        <p:spPr bwMode="auto">
          <a:xfrm>
            <a:off x="6780213" y="5099050"/>
            <a:ext cx="428625" cy="506413"/>
          </a:xfrm>
          <a:custGeom>
            <a:avLst/>
            <a:gdLst>
              <a:gd name="T0" fmla="*/ 2147483646 w 576"/>
              <a:gd name="T1" fmla="*/ 2147483646 h 681"/>
              <a:gd name="T2" fmla="*/ 2147483646 w 576"/>
              <a:gd name="T3" fmla="*/ 2147483646 h 681"/>
              <a:gd name="T4" fmla="*/ 2147483646 w 576"/>
              <a:gd name="T5" fmla="*/ 0 h 681"/>
              <a:gd name="T6" fmla="*/ 0 w 576"/>
              <a:gd name="T7" fmla="*/ 2147483646 h 681"/>
              <a:gd name="T8" fmla="*/ 0 w 576"/>
              <a:gd name="T9" fmla="*/ 2147483646 h 681"/>
              <a:gd name="T10" fmla="*/ 2147483646 w 576"/>
              <a:gd name="T11" fmla="*/ 2147483646 h 681"/>
              <a:gd name="T12" fmla="*/ 2147483646 w 576"/>
              <a:gd name="T13" fmla="*/ 2147483646 h 681"/>
              <a:gd name="T14" fmla="*/ 2147483646 w 576"/>
              <a:gd name="T15" fmla="*/ 2147483646 h 681"/>
              <a:gd name="T16" fmla="*/ 2147483646 w 576"/>
              <a:gd name="T17" fmla="*/ 2147483646 h 681"/>
              <a:gd name="T18" fmla="*/ 2147483646 w 576"/>
              <a:gd name="T19" fmla="*/ 2147483646 h 681"/>
              <a:gd name="T20" fmla="*/ 2147483646 w 576"/>
              <a:gd name="T21" fmla="*/ 2147483646 h 681"/>
              <a:gd name="T22" fmla="*/ 2147483646 w 576"/>
              <a:gd name="T23" fmla="*/ 2147483646 h 681"/>
              <a:gd name="T24" fmla="*/ 2147483646 w 576"/>
              <a:gd name="T25" fmla="*/ 2147483646 h 681"/>
              <a:gd name="T26" fmla="*/ 2147483646 w 576"/>
              <a:gd name="T27" fmla="*/ 2147483646 h 681"/>
              <a:gd name="T28" fmla="*/ 2147483646 w 576"/>
              <a:gd name="T29" fmla="*/ 2147483646 h 681"/>
              <a:gd name="T30" fmla="*/ 2147483646 w 576"/>
              <a:gd name="T31" fmla="*/ 2147483646 h 681"/>
              <a:gd name="T32" fmla="*/ 2147483646 w 576"/>
              <a:gd name="T33" fmla="*/ 2147483646 h 681"/>
              <a:gd name="T34" fmla="*/ 2147483646 w 576"/>
              <a:gd name="T35" fmla="*/ 2147483646 h 681"/>
              <a:gd name="T36" fmla="*/ 2147483646 w 576"/>
              <a:gd name="T37" fmla="*/ 2147483646 h 681"/>
              <a:gd name="T38" fmla="*/ 2147483646 w 576"/>
              <a:gd name="T39" fmla="*/ 2147483646 h 681"/>
              <a:gd name="T40" fmla="*/ 2147483646 w 576"/>
              <a:gd name="T41" fmla="*/ 2147483646 h 681"/>
              <a:gd name="T42" fmla="*/ 2147483646 w 576"/>
              <a:gd name="T43" fmla="*/ 2147483646 h 681"/>
              <a:gd name="T44" fmla="*/ 2147483646 w 576"/>
              <a:gd name="T45" fmla="*/ 2147483646 h 681"/>
              <a:gd name="T46" fmla="*/ 2147483646 w 576"/>
              <a:gd name="T47" fmla="*/ 2147483646 h 681"/>
              <a:gd name="T48" fmla="*/ 2147483646 w 576"/>
              <a:gd name="T49" fmla="*/ 2147483646 h 681"/>
              <a:gd name="T50" fmla="*/ 2147483646 w 576"/>
              <a:gd name="T51" fmla="*/ 2147483646 h 681"/>
              <a:gd name="T52" fmla="*/ 2147483646 w 576"/>
              <a:gd name="T53" fmla="*/ 2147483646 h 681"/>
              <a:gd name="T54" fmla="*/ 2147483646 w 576"/>
              <a:gd name="T55" fmla="*/ 2147483646 h 681"/>
              <a:gd name="T56" fmla="*/ 2147483646 w 576"/>
              <a:gd name="T57" fmla="*/ 2147483646 h 681"/>
              <a:gd name="T58" fmla="*/ 2147483646 w 576"/>
              <a:gd name="T59" fmla="*/ 2147483646 h 681"/>
              <a:gd name="T60" fmla="*/ 2147483646 w 576"/>
              <a:gd name="T61" fmla="*/ 2147483646 h 681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76" h="681">
                <a:moveTo>
                  <a:pt x="576" y="493"/>
                </a:moveTo>
                <a:lnTo>
                  <a:pt x="576" y="186"/>
                </a:lnTo>
                <a:lnTo>
                  <a:pt x="288" y="0"/>
                </a:lnTo>
                <a:lnTo>
                  <a:pt x="0" y="186"/>
                </a:lnTo>
                <a:lnTo>
                  <a:pt x="0" y="493"/>
                </a:lnTo>
                <a:lnTo>
                  <a:pt x="288" y="681"/>
                </a:lnTo>
                <a:lnTo>
                  <a:pt x="576" y="493"/>
                </a:lnTo>
                <a:close/>
                <a:moveTo>
                  <a:pt x="532" y="203"/>
                </a:moveTo>
                <a:lnTo>
                  <a:pt x="290" y="362"/>
                </a:lnTo>
                <a:lnTo>
                  <a:pt x="191" y="297"/>
                </a:lnTo>
                <a:lnTo>
                  <a:pt x="432" y="138"/>
                </a:lnTo>
                <a:lnTo>
                  <a:pt x="532" y="203"/>
                </a:lnTo>
                <a:close/>
                <a:moveTo>
                  <a:pt x="138" y="260"/>
                </a:moveTo>
                <a:lnTo>
                  <a:pt x="47" y="201"/>
                </a:lnTo>
                <a:lnTo>
                  <a:pt x="288" y="44"/>
                </a:lnTo>
                <a:lnTo>
                  <a:pt x="378" y="103"/>
                </a:lnTo>
                <a:lnTo>
                  <a:pt x="138" y="260"/>
                </a:lnTo>
                <a:close/>
                <a:moveTo>
                  <a:pt x="38" y="472"/>
                </a:moveTo>
                <a:lnTo>
                  <a:pt x="38" y="223"/>
                </a:lnTo>
                <a:lnTo>
                  <a:pt x="128" y="281"/>
                </a:lnTo>
                <a:lnTo>
                  <a:pt x="128" y="389"/>
                </a:lnTo>
                <a:lnTo>
                  <a:pt x="182" y="419"/>
                </a:lnTo>
                <a:lnTo>
                  <a:pt x="182" y="317"/>
                </a:lnTo>
                <a:lnTo>
                  <a:pt x="277" y="379"/>
                </a:lnTo>
                <a:lnTo>
                  <a:pt x="277" y="628"/>
                </a:lnTo>
                <a:lnTo>
                  <a:pt x="38" y="472"/>
                </a:lnTo>
                <a:close/>
                <a:moveTo>
                  <a:pt x="297" y="380"/>
                </a:moveTo>
                <a:lnTo>
                  <a:pt x="539" y="223"/>
                </a:lnTo>
                <a:lnTo>
                  <a:pt x="539" y="472"/>
                </a:lnTo>
                <a:lnTo>
                  <a:pt x="297" y="631"/>
                </a:lnTo>
                <a:lnTo>
                  <a:pt x="297" y="380"/>
                </a:lnTo>
                <a:close/>
              </a:path>
            </a:pathLst>
          </a:cu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90668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8" presetClass="emph" presetSubtype="0" repeatCount="1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325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mph" presetSubtype="0" repeatCount="1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7" dur="325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9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9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mph" presetSubtype="0" repeatCount="1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37" dur="325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9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9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0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0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0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0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09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0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09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09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0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0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09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09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09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09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09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09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  <p:bldP spid="40965" grpId="0"/>
      <p:bldP spid="40966" grpId="0"/>
      <p:bldP spid="40969" grpId="0" animBg="1"/>
      <p:bldP spid="40970" grpId="0" animBg="1"/>
      <p:bldP spid="40971" grpId="0" animBg="1"/>
      <p:bldP spid="40975" grpId="0" animBg="1"/>
      <p:bldP spid="40976" grpId="0"/>
      <p:bldP spid="40977" grpId="0"/>
      <p:bldP spid="40979" grpId="0"/>
      <p:bldP spid="40980" grpId="0"/>
      <p:bldP spid="40982" grpId="0"/>
      <p:bldP spid="40983" grpId="0"/>
      <p:bldP spid="4098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633984"/>
            <a:ext cx="12192000" cy="8125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7" name="文本框 38"/>
          <p:cNvSpPr txBox="1">
            <a:spLocks noChangeArrowheads="1"/>
          </p:cNvSpPr>
          <p:nvPr/>
        </p:nvSpPr>
        <p:spPr bwMode="auto">
          <a:xfrm>
            <a:off x="519113" y="171450"/>
            <a:ext cx="2136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点此添加您的标题</a:t>
            </a:r>
          </a:p>
        </p:txBody>
      </p:sp>
      <p:grpSp>
        <p:nvGrpSpPr>
          <p:cNvPr id="41988" name="组合 3"/>
          <p:cNvGrpSpPr>
            <a:grpSpLocks/>
          </p:cNvGrpSpPr>
          <p:nvPr/>
        </p:nvGrpSpPr>
        <p:grpSpPr bwMode="auto">
          <a:xfrm>
            <a:off x="196850" y="182563"/>
            <a:ext cx="238125" cy="347662"/>
            <a:chOff x="0" y="0"/>
            <a:chExt cx="569789" cy="829904"/>
          </a:xfrm>
        </p:grpSpPr>
        <p:sp>
          <p:nvSpPr>
            <p:cNvPr id="41998" name="菱形 39"/>
            <p:cNvSpPr>
              <a:spLocks noChangeArrowheads="1"/>
            </p:cNvSpPr>
            <p:nvPr/>
          </p:nvSpPr>
          <p:spPr bwMode="auto">
            <a:xfrm>
              <a:off x="0" y="0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999" name="菱形 40"/>
            <p:cNvSpPr>
              <a:spLocks noChangeArrowheads="1"/>
            </p:cNvSpPr>
            <p:nvPr/>
          </p:nvSpPr>
          <p:spPr bwMode="auto">
            <a:xfrm>
              <a:off x="0" y="260114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41989" name="图片 2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18138" y="1470024"/>
            <a:ext cx="5686425" cy="425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0" name="图片 3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72"/>
          <a:stretch>
            <a:fillRect/>
          </a:stretch>
        </p:blipFill>
        <p:spPr bwMode="auto">
          <a:xfrm flipH="1">
            <a:off x="1096963" y="1470025"/>
            <a:ext cx="2062162" cy="205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1" name="图片 3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6"/>
          <a:stretch>
            <a:fillRect/>
          </a:stretch>
        </p:blipFill>
        <p:spPr bwMode="auto">
          <a:xfrm flipH="1">
            <a:off x="3251200" y="3657600"/>
            <a:ext cx="2062163" cy="205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992" name="组合 32"/>
          <p:cNvGrpSpPr>
            <a:grpSpLocks/>
          </p:cNvGrpSpPr>
          <p:nvPr/>
        </p:nvGrpSpPr>
        <p:grpSpPr bwMode="auto">
          <a:xfrm>
            <a:off x="3251200" y="1463675"/>
            <a:ext cx="2062163" cy="2062163"/>
            <a:chOff x="0" y="0"/>
            <a:chExt cx="2062480" cy="2062480"/>
          </a:xfrm>
        </p:grpSpPr>
        <p:sp>
          <p:nvSpPr>
            <p:cNvPr id="41996" name="矩形 33"/>
            <p:cNvSpPr>
              <a:spLocks noChangeArrowheads="1"/>
            </p:cNvSpPr>
            <p:nvPr/>
          </p:nvSpPr>
          <p:spPr bwMode="auto">
            <a:xfrm>
              <a:off x="0" y="0"/>
              <a:ext cx="2062480" cy="2062480"/>
            </a:xfrm>
            <a:prstGeom prst="rect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997" name="Freeform 252"/>
            <p:cNvSpPr>
              <a:spLocks noEditPoints="1"/>
            </p:cNvSpPr>
            <p:nvPr/>
          </p:nvSpPr>
          <p:spPr bwMode="auto">
            <a:xfrm>
              <a:off x="676592" y="695118"/>
              <a:ext cx="709295" cy="672244"/>
            </a:xfrm>
            <a:custGeom>
              <a:avLst/>
              <a:gdLst>
                <a:gd name="T0" fmla="*/ 2147483646 w 301"/>
                <a:gd name="T1" fmla="*/ 2147483646 h 285"/>
                <a:gd name="T2" fmla="*/ 2147483646 w 301"/>
                <a:gd name="T3" fmla="*/ 2147483646 h 285"/>
                <a:gd name="T4" fmla="*/ 2147483646 w 301"/>
                <a:gd name="T5" fmla="*/ 2147483646 h 285"/>
                <a:gd name="T6" fmla="*/ 2147483646 w 301"/>
                <a:gd name="T7" fmla="*/ 2147483646 h 285"/>
                <a:gd name="T8" fmla="*/ 2147483646 w 301"/>
                <a:gd name="T9" fmla="*/ 2147483646 h 285"/>
                <a:gd name="T10" fmla="*/ 2147483646 w 301"/>
                <a:gd name="T11" fmla="*/ 2147483646 h 285"/>
                <a:gd name="T12" fmla="*/ 2147483646 w 301"/>
                <a:gd name="T13" fmla="*/ 2147483646 h 285"/>
                <a:gd name="T14" fmla="*/ 2147483646 w 301"/>
                <a:gd name="T15" fmla="*/ 2147483646 h 285"/>
                <a:gd name="T16" fmla="*/ 2147483646 w 301"/>
                <a:gd name="T17" fmla="*/ 2147483646 h 285"/>
                <a:gd name="T18" fmla="*/ 2147483646 w 301"/>
                <a:gd name="T19" fmla="*/ 2147483646 h 285"/>
                <a:gd name="T20" fmla="*/ 2147483646 w 301"/>
                <a:gd name="T21" fmla="*/ 2147483646 h 285"/>
                <a:gd name="T22" fmla="*/ 2147483646 w 301"/>
                <a:gd name="T23" fmla="*/ 2147483646 h 285"/>
                <a:gd name="T24" fmla="*/ 2147483646 w 301"/>
                <a:gd name="T25" fmla="*/ 2147483646 h 285"/>
                <a:gd name="T26" fmla="*/ 2147483646 w 301"/>
                <a:gd name="T27" fmla="*/ 2147483646 h 285"/>
                <a:gd name="T28" fmla="*/ 2147483646 w 301"/>
                <a:gd name="T29" fmla="*/ 2147483646 h 285"/>
                <a:gd name="T30" fmla="*/ 2147483646 w 301"/>
                <a:gd name="T31" fmla="*/ 2147483646 h 285"/>
                <a:gd name="T32" fmla="*/ 2147483646 w 301"/>
                <a:gd name="T33" fmla="*/ 2147483646 h 285"/>
                <a:gd name="T34" fmla="*/ 2147483646 w 301"/>
                <a:gd name="T35" fmla="*/ 2147483646 h 285"/>
                <a:gd name="T36" fmla="*/ 2147483646 w 301"/>
                <a:gd name="T37" fmla="*/ 2147483646 h 285"/>
                <a:gd name="T38" fmla="*/ 2147483646 w 301"/>
                <a:gd name="T39" fmla="*/ 2147483646 h 285"/>
                <a:gd name="T40" fmla="*/ 2147483646 w 301"/>
                <a:gd name="T41" fmla="*/ 2147483646 h 285"/>
                <a:gd name="T42" fmla="*/ 2147483646 w 301"/>
                <a:gd name="T43" fmla="*/ 2147483646 h 285"/>
                <a:gd name="T44" fmla="*/ 2147483646 w 301"/>
                <a:gd name="T45" fmla="*/ 2147483646 h 28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01" h="285">
                  <a:moveTo>
                    <a:pt x="294" y="107"/>
                  </a:moveTo>
                  <a:cubicBezTo>
                    <a:pt x="286" y="44"/>
                    <a:pt x="216" y="0"/>
                    <a:pt x="137" y="9"/>
                  </a:cubicBezTo>
                  <a:cubicBezTo>
                    <a:pt x="58" y="18"/>
                    <a:pt x="0" y="76"/>
                    <a:pt x="7" y="139"/>
                  </a:cubicBezTo>
                  <a:cubicBezTo>
                    <a:pt x="11" y="172"/>
                    <a:pt x="33" y="200"/>
                    <a:pt x="64" y="218"/>
                  </a:cubicBezTo>
                  <a:cubicBezTo>
                    <a:pt x="65" y="232"/>
                    <a:pt x="60" y="250"/>
                    <a:pt x="36" y="268"/>
                  </a:cubicBezTo>
                  <a:cubicBezTo>
                    <a:pt x="26" y="275"/>
                    <a:pt x="76" y="285"/>
                    <a:pt x="122" y="237"/>
                  </a:cubicBezTo>
                  <a:cubicBezTo>
                    <a:pt x="136" y="238"/>
                    <a:pt x="150" y="239"/>
                    <a:pt x="164" y="237"/>
                  </a:cubicBezTo>
                  <a:cubicBezTo>
                    <a:pt x="243" y="228"/>
                    <a:pt x="301" y="170"/>
                    <a:pt x="294" y="107"/>
                  </a:cubicBezTo>
                  <a:close/>
                  <a:moveTo>
                    <a:pt x="80" y="143"/>
                  </a:moveTo>
                  <a:cubicBezTo>
                    <a:pt x="69" y="143"/>
                    <a:pt x="60" y="134"/>
                    <a:pt x="60" y="123"/>
                  </a:cubicBezTo>
                  <a:cubicBezTo>
                    <a:pt x="60" y="112"/>
                    <a:pt x="69" y="103"/>
                    <a:pt x="80" y="103"/>
                  </a:cubicBezTo>
                  <a:cubicBezTo>
                    <a:pt x="91" y="103"/>
                    <a:pt x="100" y="112"/>
                    <a:pt x="100" y="123"/>
                  </a:cubicBezTo>
                  <a:cubicBezTo>
                    <a:pt x="100" y="134"/>
                    <a:pt x="91" y="143"/>
                    <a:pt x="80" y="143"/>
                  </a:cubicBezTo>
                  <a:close/>
                  <a:moveTo>
                    <a:pt x="151" y="143"/>
                  </a:moveTo>
                  <a:cubicBezTo>
                    <a:pt x="140" y="143"/>
                    <a:pt x="131" y="134"/>
                    <a:pt x="131" y="123"/>
                  </a:cubicBezTo>
                  <a:cubicBezTo>
                    <a:pt x="131" y="112"/>
                    <a:pt x="140" y="103"/>
                    <a:pt x="151" y="103"/>
                  </a:cubicBezTo>
                  <a:cubicBezTo>
                    <a:pt x="163" y="103"/>
                    <a:pt x="172" y="112"/>
                    <a:pt x="172" y="123"/>
                  </a:cubicBezTo>
                  <a:cubicBezTo>
                    <a:pt x="172" y="134"/>
                    <a:pt x="163" y="143"/>
                    <a:pt x="151" y="143"/>
                  </a:cubicBezTo>
                  <a:close/>
                  <a:moveTo>
                    <a:pt x="223" y="143"/>
                  </a:moveTo>
                  <a:cubicBezTo>
                    <a:pt x="212" y="143"/>
                    <a:pt x="203" y="134"/>
                    <a:pt x="203" y="123"/>
                  </a:cubicBezTo>
                  <a:cubicBezTo>
                    <a:pt x="203" y="112"/>
                    <a:pt x="212" y="103"/>
                    <a:pt x="223" y="103"/>
                  </a:cubicBezTo>
                  <a:cubicBezTo>
                    <a:pt x="234" y="103"/>
                    <a:pt x="243" y="112"/>
                    <a:pt x="243" y="123"/>
                  </a:cubicBezTo>
                  <a:cubicBezTo>
                    <a:pt x="243" y="134"/>
                    <a:pt x="234" y="143"/>
                    <a:pt x="223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1993" name="组合 35"/>
          <p:cNvGrpSpPr>
            <a:grpSpLocks/>
          </p:cNvGrpSpPr>
          <p:nvPr/>
        </p:nvGrpSpPr>
        <p:grpSpPr bwMode="auto">
          <a:xfrm>
            <a:off x="1096963" y="3657600"/>
            <a:ext cx="2062162" cy="2063750"/>
            <a:chOff x="0" y="0"/>
            <a:chExt cx="2062480" cy="2062480"/>
          </a:xfrm>
        </p:grpSpPr>
        <p:sp>
          <p:nvSpPr>
            <p:cNvPr id="41994" name="矩形 36"/>
            <p:cNvSpPr>
              <a:spLocks noChangeArrowheads="1"/>
            </p:cNvSpPr>
            <p:nvPr/>
          </p:nvSpPr>
          <p:spPr bwMode="auto">
            <a:xfrm>
              <a:off x="0" y="0"/>
              <a:ext cx="2062480" cy="2062480"/>
            </a:xfrm>
            <a:prstGeom prst="rect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995" name="Freeform 337"/>
            <p:cNvSpPr>
              <a:spLocks noEditPoints="1"/>
            </p:cNvSpPr>
            <p:nvPr/>
          </p:nvSpPr>
          <p:spPr bwMode="auto">
            <a:xfrm>
              <a:off x="685964" y="686998"/>
              <a:ext cx="677536" cy="677536"/>
            </a:xfrm>
            <a:custGeom>
              <a:avLst/>
              <a:gdLst>
                <a:gd name="T0" fmla="*/ 2147483646 w 288"/>
                <a:gd name="T1" fmla="*/ 0 h 288"/>
                <a:gd name="T2" fmla="*/ 0 w 288"/>
                <a:gd name="T3" fmla="*/ 2147483646 h 288"/>
                <a:gd name="T4" fmla="*/ 2147483646 w 288"/>
                <a:gd name="T5" fmla="*/ 2147483646 h 288"/>
                <a:gd name="T6" fmla="*/ 2147483646 w 288"/>
                <a:gd name="T7" fmla="*/ 2147483646 h 288"/>
                <a:gd name="T8" fmla="*/ 2147483646 w 288"/>
                <a:gd name="T9" fmla="*/ 0 h 288"/>
                <a:gd name="T10" fmla="*/ 2147483646 w 288"/>
                <a:gd name="T11" fmla="*/ 2147483646 h 288"/>
                <a:gd name="T12" fmla="*/ 2147483646 w 288"/>
                <a:gd name="T13" fmla="*/ 2147483646 h 288"/>
                <a:gd name="T14" fmla="*/ 2147483646 w 288"/>
                <a:gd name="T15" fmla="*/ 2147483646 h 288"/>
                <a:gd name="T16" fmla="*/ 2147483646 w 288"/>
                <a:gd name="T17" fmla="*/ 2147483646 h 288"/>
                <a:gd name="T18" fmla="*/ 2147483646 w 288"/>
                <a:gd name="T19" fmla="*/ 2147483646 h 288"/>
                <a:gd name="T20" fmla="*/ 2147483646 w 288"/>
                <a:gd name="T21" fmla="*/ 2147483646 h 288"/>
                <a:gd name="T22" fmla="*/ 2147483646 w 288"/>
                <a:gd name="T23" fmla="*/ 2147483646 h 288"/>
                <a:gd name="T24" fmla="*/ 2147483646 w 288"/>
                <a:gd name="T25" fmla="*/ 2147483646 h 28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88" h="288">
                  <a:moveTo>
                    <a:pt x="144" y="0"/>
                  </a:moveTo>
                  <a:cubicBezTo>
                    <a:pt x="64" y="0"/>
                    <a:pt x="0" y="65"/>
                    <a:pt x="0" y="144"/>
                  </a:cubicBezTo>
                  <a:cubicBezTo>
                    <a:pt x="0" y="224"/>
                    <a:pt x="64" y="288"/>
                    <a:pt x="144" y="288"/>
                  </a:cubicBezTo>
                  <a:cubicBezTo>
                    <a:pt x="224" y="288"/>
                    <a:pt x="288" y="224"/>
                    <a:pt x="288" y="144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153" y="209"/>
                  </a:moveTo>
                  <a:cubicBezTo>
                    <a:pt x="144" y="210"/>
                    <a:pt x="135" y="210"/>
                    <a:pt x="127" y="209"/>
                  </a:cubicBezTo>
                  <a:cubicBezTo>
                    <a:pt x="97" y="239"/>
                    <a:pt x="66" y="233"/>
                    <a:pt x="72" y="229"/>
                  </a:cubicBezTo>
                  <a:cubicBezTo>
                    <a:pt x="87" y="217"/>
                    <a:pt x="90" y="206"/>
                    <a:pt x="90" y="197"/>
                  </a:cubicBezTo>
                  <a:cubicBezTo>
                    <a:pt x="70" y="186"/>
                    <a:pt x="56" y="168"/>
                    <a:pt x="54" y="147"/>
                  </a:cubicBezTo>
                  <a:cubicBezTo>
                    <a:pt x="49" y="108"/>
                    <a:pt x="86" y="71"/>
                    <a:pt x="136" y="65"/>
                  </a:cubicBezTo>
                  <a:cubicBezTo>
                    <a:pt x="186" y="60"/>
                    <a:pt x="230" y="87"/>
                    <a:pt x="235" y="127"/>
                  </a:cubicBezTo>
                  <a:cubicBezTo>
                    <a:pt x="239" y="167"/>
                    <a:pt x="203" y="204"/>
                    <a:pt x="153" y="2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930578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633984"/>
            <a:ext cx="12192000" cy="8125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23" name="组合 3"/>
          <p:cNvGrpSpPr>
            <a:grpSpLocks/>
          </p:cNvGrpSpPr>
          <p:nvPr/>
        </p:nvGrpSpPr>
        <p:grpSpPr bwMode="auto">
          <a:xfrm>
            <a:off x="1085850" y="2235200"/>
            <a:ext cx="9877425" cy="2460625"/>
            <a:chOff x="0" y="0"/>
            <a:chExt cx="9876025" cy="2460626"/>
          </a:xfrm>
        </p:grpSpPr>
        <p:sp>
          <p:nvSpPr>
            <p:cNvPr id="17423" name="文本框 58"/>
            <p:cNvSpPr txBox="1">
              <a:spLocks noChangeArrowheads="1"/>
            </p:cNvSpPr>
            <p:nvPr/>
          </p:nvSpPr>
          <p:spPr bwMode="auto">
            <a:xfrm>
              <a:off x="544360" y="477993"/>
              <a:ext cx="139548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3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01</a:t>
              </a:r>
              <a:endPara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424" name="文本框 59"/>
            <p:cNvSpPr txBox="1">
              <a:spLocks noChangeArrowheads="1"/>
            </p:cNvSpPr>
            <p:nvPr/>
          </p:nvSpPr>
          <p:spPr bwMode="auto">
            <a:xfrm>
              <a:off x="0" y="1347207"/>
              <a:ext cx="249300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您的标题</a:t>
              </a:r>
            </a:p>
          </p:txBody>
        </p:sp>
        <p:sp>
          <p:nvSpPr>
            <p:cNvPr id="17425" name="菱形 55"/>
            <p:cNvSpPr>
              <a:spLocks noChangeArrowheads="1"/>
            </p:cNvSpPr>
            <p:nvPr/>
          </p:nvSpPr>
          <p:spPr bwMode="auto">
            <a:xfrm>
              <a:off x="11788" y="0"/>
              <a:ext cx="2460626" cy="2460626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426" name="文本框 50"/>
            <p:cNvSpPr txBox="1">
              <a:spLocks noChangeArrowheads="1"/>
            </p:cNvSpPr>
            <p:nvPr/>
          </p:nvSpPr>
          <p:spPr bwMode="auto">
            <a:xfrm>
              <a:off x="3016774" y="477993"/>
              <a:ext cx="139548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3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01</a:t>
              </a:r>
              <a:endPara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427" name="文本框 51"/>
            <p:cNvSpPr txBox="1">
              <a:spLocks noChangeArrowheads="1"/>
            </p:cNvSpPr>
            <p:nvPr/>
          </p:nvSpPr>
          <p:spPr bwMode="auto">
            <a:xfrm>
              <a:off x="2472414" y="1347207"/>
              <a:ext cx="249300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您的标题</a:t>
              </a:r>
            </a:p>
          </p:txBody>
        </p:sp>
        <p:sp>
          <p:nvSpPr>
            <p:cNvPr id="17428" name="菱形 52"/>
            <p:cNvSpPr>
              <a:spLocks noChangeArrowheads="1"/>
            </p:cNvSpPr>
            <p:nvPr/>
          </p:nvSpPr>
          <p:spPr bwMode="auto">
            <a:xfrm>
              <a:off x="2484202" y="0"/>
              <a:ext cx="2460626" cy="2460626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429" name="文本框 62"/>
            <p:cNvSpPr txBox="1">
              <a:spLocks noChangeArrowheads="1"/>
            </p:cNvSpPr>
            <p:nvPr/>
          </p:nvSpPr>
          <p:spPr bwMode="auto">
            <a:xfrm>
              <a:off x="5475557" y="477993"/>
              <a:ext cx="139548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3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01</a:t>
              </a:r>
              <a:endPara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430" name="文本框 65"/>
            <p:cNvSpPr txBox="1">
              <a:spLocks noChangeArrowheads="1"/>
            </p:cNvSpPr>
            <p:nvPr/>
          </p:nvSpPr>
          <p:spPr bwMode="auto">
            <a:xfrm>
              <a:off x="4931197" y="1347207"/>
              <a:ext cx="249300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您的标题</a:t>
              </a:r>
            </a:p>
          </p:txBody>
        </p:sp>
        <p:sp>
          <p:nvSpPr>
            <p:cNvPr id="17431" name="菱形 66"/>
            <p:cNvSpPr>
              <a:spLocks noChangeArrowheads="1"/>
            </p:cNvSpPr>
            <p:nvPr/>
          </p:nvSpPr>
          <p:spPr bwMode="auto">
            <a:xfrm>
              <a:off x="4942985" y="0"/>
              <a:ext cx="2460626" cy="2460626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432" name="文本框 75"/>
            <p:cNvSpPr txBox="1">
              <a:spLocks noChangeArrowheads="1"/>
            </p:cNvSpPr>
            <p:nvPr/>
          </p:nvSpPr>
          <p:spPr bwMode="auto">
            <a:xfrm>
              <a:off x="7927384" y="477993"/>
              <a:ext cx="139548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3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01</a:t>
              </a:r>
              <a:endPara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433" name="文本框 76"/>
            <p:cNvSpPr txBox="1">
              <a:spLocks noChangeArrowheads="1"/>
            </p:cNvSpPr>
            <p:nvPr/>
          </p:nvSpPr>
          <p:spPr bwMode="auto">
            <a:xfrm>
              <a:off x="7383024" y="1347207"/>
              <a:ext cx="249300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您的标题</a:t>
              </a:r>
            </a:p>
          </p:txBody>
        </p:sp>
        <p:sp>
          <p:nvSpPr>
            <p:cNvPr id="17434" name="菱形 79"/>
            <p:cNvSpPr>
              <a:spLocks noChangeArrowheads="1"/>
            </p:cNvSpPr>
            <p:nvPr/>
          </p:nvSpPr>
          <p:spPr bwMode="auto">
            <a:xfrm>
              <a:off x="7394812" y="0"/>
              <a:ext cx="2460626" cy="2460626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7435" name="组合 6"/>
            <p:cNvGrpSpPr>
              <a:grpSpLocks/>
            </p:cNvGrpSpPr>
            <p:nvPr/>
          </p:nvGrpSpPr>
          <p:grpSpPr bwMode="auto">
            <a:xfrm>
              <a:off x="510728" y="1190205"/>
              <a:ext cx="1450046" cy="80216"/>
              <a:chOff x="0" y="0"/>
              <a:chExt cx="1450046" cy="80216"/>
            </a:xfrm>
          </p:grpSpPr>
          <p:sp>
            <p:nvSpPr>
              <p:cNvPr id="17451" name="椭圆 38"/>
              <p:cNvSpPr>
                <a:spLocks noChangeArrowheads="1"/>
              </p:cNvSpPr>
              <p:nvPr/>
            </p:nvSpPr>
            <p:spPr bwMode="auto">
              <a:xfrm flipV="1">
                <a:off x="691265" y="0"/>
                <a:ext cx="80216" cy="8021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7452" name="组合 5"/>
              <p:cNvGrpSpPr>
                <a:grpSpLocks/>
              </p:cNvGrpSpPr>
              <p:nvPr/>
            </p:nvGrpSpPr>
            <p:grpSpPr bwMode="auto">
              <a:xfrm>
                <a:off x="0" y="43553"/>
                <a:ext cx="1450046" cy="0"/>
                <a:chOff x="0" y="0"/>
                <a:chExt cx="1450046" cy="0"/>
              </a:xfrm>
            </p:grpSpPr>
            <p:cxnSp>
              <p:nvCxnSpPr>
                <p:cNvPr id="17453" name="直接连接符 36"/>
                <p:cNvCxnSpPr>
                  <a:cxnSpLocks noChangeShapeType="1"/>
                </p:cNvCxnSpPr>
                <p:nvPr/>
              </p:nvCxnSpPr>
              <p:spPr bwMode="auto">
                <a:xfrm>
                  <a:off x="0" y="0"/>
                  <a:ext cx="548346" cy="0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7454" name="直接连接符 42"/>
                <p:cNvCxnSpPr>
                  <a:cxnSpLocks noChangeShapeType="1"/>
                </p:cNvCxnSpPr>
                <p:nvPr/>
              </p:nvCxnSpPr>
              <p:spPr bwMode="auto">
                <a:xfrm>
                  <a:off x="901700" y="0"/>
                  <a:ext cx="548346" cy="0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grpSp>
          <p:nvGrpSpPr>
            <p:cNvPr id="17436" name="组合 45"/>
            <p:cNvGrpSpPr>
              <a:grpSpLocks/>
            </p:cNvGrpSpPr>
            <p:nvPr/>
          </p:nvGrpSpPr>
          <p:grpSpPr bwMode="auto">
            <a:xfrm>
              <a:off x="2975319" y="1190205"/>
              <a:ext cx="1450046" cy="80216"/>
              <a:chOff x="0" y="0"/>
              <a:chExt cx="1450046" cy="80216"/>
            </a:xfrm>
          </p:grpSpPr>
          <p:sp>
            <p:nvSpPr>
              <p:cNvPr id="17447" name="椭圆 46"/>
              <p:cNvSpPr>
                <a:spLocks noChangeArrowheads="1"/>
              </p:cNvSpPr>
              <p:nvPr/>
            </p:nvSpPr>
            <p:spPr bwMode="auto">
              <a:xfrm flipV="1">
                <a:off x="691265" y="0"/>
                <a:ext cx="80216" cy="8021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7448" name="组合 47"/>
              <p:cNvGrpSpPr>
                <a:grpSpLocks/>
              </p:cNvGrpSpPr>
              <p:nvPr/>
            </p:nvGrpSpPr>
            <p:grpSpPr bwMode="auto">
              <a:xfrm>
                <a:off x="0" y="43553"/>
                <a:ext cx="1450046" cy="0"/>
                <a:chOff x="0" y="0"/>
                <a:chExt cx="1450046" cy="0"/>
              </a:xfrm>
            </p:grpSpPr>
            <p:cxnSp>
              <p:nvCxnSpPr>
                <p:cNvPr id="17449" name="直接连接符 48"/>
                <p:cNvCxnSpPr>
                  <a:cxnSpLocks noChangeShapeType="1"/>
                </p:cNvCxnSpPr>
                <p:nvPr/>
              </p:nvCxnSpPr>
              <p:spPr bwMode="auto">
                <a:xfrm>
                  <a:off x="0" y="0"/>
                  <a:ext cx="548346" cy="0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7450" name="直接连接符 63"/>
                <p:cNvCxnSpPr>
                  <a:cxnSpLocks noChangeShapeType="1"/>
                </p:cNvCxnSpPr>
                <p:nvPr/>
              </p:nvCxnSpPr>
              <p:spPr bwMode="auto">
                <a:xfrm>
                  <a:off x="901700" y="0"/>
                  <a:ext cx="548346" cy="0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grpSp>
          <p:nvGrpSpPr>
            <p:cNvPr id="17437" name="组合 64"/>
            <p:cNvGrpSpPr>
              <a:grpSpLocks/>
            </p:cNvGrpSpPr>
            <p:nvPr/>
          </p:nvGrpSpPr>
          <p:grpSpPr bwMode="auto">
            <a:xfrm>
              <a:off x="5439910" y="1190205"/>
              <a:ext cx="1450046" cy="80216"/>
              <a:chOff x="0" y="0"/>
              <a:chExt cx="1450046" cy="80216"/>
            </a:xfrm>
          </p:grpSpPr>
          <p:sp>
            <p:nvSpPr>
              <p:cNvPr id="17443" name="椭圆 70"/>
              <p:cNvSpPr>
                <a:spLocks noChangeArrowheads="1"/>
              </p:cNvSpPr>
              <p:nvPr/>
            </p:nvSpPr>
            <p:spPr bwMode="auto">
              <a:xfrm flipV="1">
                <a:off x="691265" y="0"/>
                <a:ext cx="80216" cy="8021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7444" name="组合 71"/>
              <p:cNvGrpSpPr>
                <a:grpSpLocks/>
              </p:cNvGrpSpPr>
              <p:nvPr/>
            </p:nvGrpSpPr>
            <p:grpSpPr bwMode="auto">
              <a:xfrm>
                <a:off x="0" y="43553"/>
                <a:ext cx="1450046" cy="0"/>
                <a:chOff x="0" y="0"/>
                <a:chExt cx="1450046" cy="0"/>
              </a:xfrm>
            </p:grpSpPr>
            <p:cxnSp>
              <p:nvCxnSpPr>
                <p:cNvPr id="17445" name="直接连接符 77"/>
                <p:cNvCxnSpPr>
                  <a:cxnSpLocks noChangeShapeType="1"/>
                </p:cNvCxnSpPr>
                <p:nvPr/>
              </p:nvCxnSpPr>
              <p:spPr bwMode="auto">
                <a:xfrm>
                  <a:off x="0" y="0"/>
                  <a:ext cx="548346" cy="0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7446" name="直接连接符 78"/>
                <p:cNvCxnSpPr>
                  <a:cxnSpLocks noChangeShapeType="1"/>
                </p:cNvCxnSpPr>
                <p:nvPr/>
              </p:nvCxnSpPr>
              <p:spPr bwMode="auto">
                <a:xfrm>
                  <a:off x="901700" y="0"/>
                  <a:ext cx="548346" cy="0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grpSp>
          <p:nvGrpSpPr>
            <p:cNvPr id="17438" name="组合 85"/>
            <p:cNvGrpSpPr>
              <a:grpSpLocks/>
            </p:cNvGrpSpPr>
            <p:nvPr/>
          </p:nvGrpSpPr>
          <p:grpSpPr bwMode="auto">
            <a:xfrm>
              <a:off x="7904501" y="1190205"/>
              <a:ext cx="1450046" cy="80216"/>
              <a:chOff x="0" y="0"/>
              <a:chExt cx="1450046" cy="80216"/>
            </a:xfrm>
          </p:grpSpPr>
          <p:sp>
            <p:nvSpPr>
              <p:cNvPr id="17439" name="椭圆 86"/>
              <p:cNvSpPr>
                <a:spLocks noChangeArrowheads="1"/>
              </p:cNvSpPr>
              <p:nvPr/>
            </p:nvSpPr>
            <p:spPr bwMode="auto">
              <a:xfrm flipV="1">
                <a:off x="691265" y="0"/>
                <a:ext cx="80216" cy="8021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7440" name="组合 87"/>
              <p:cNvGrpSpPr>
                <a:grpSpLocks/>
              </p:cNvGrpSpPr>
              <p:nvPr/>
            </p:nvGrpSpPr>
            <p:grpSpPr bwMode="auto">
              <a:xfrm>
                <a:off x="0" y="43553"/>
                <a:ext cx="1450046" cy="0"/>
                <a:chOff x="0" y="0"/>
                <a:chExt cx="1450046" cy="0"/>
              </a:xfrm>
            </p:grpSpPr>
            <p:cxnSp>
              <p:nvCxnSpPr>
                <p:cNvPr id="17441" name="直接连接符 88"/>
                <p:cNvCxnSpPr>
                  <a:cxnSpLocks noChangeShapeType="1"/>
                </p:cNvCxnSpPr>
                <p:nvPr/>
              </p:nvCxnSpPr>
              <p:spPr bwMode="auto">
                <a:xfrm>
                  <a:off x="0" y="0"/>
                  <a:ext cx="548346" cy="0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7442" name="直接连接符 89"/>
                <p:cNvCxnSpPr>
                  <a:cxnSpLocks noChangeShapeType="1"/>
                </p:cNvCxnSpPr>
                <p:nvPr/>
              </p:nvCxnSpPr>
              <p:spPr bwMode="auto">
                <a:xfrm>
                  <a:off x="901700" y="0"/>
                  <a:ext cx="548346" cy="0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</p:grpSp>
      <p:grpSp>
        <p:nvGrpSpPr>
          <p:cNvPr id="5156" name="组合 2"/>
          <p:cNvGrpSpPr>
            <a:grpSpLocks/>
          </p:cNvGrpSpPr>
          <p:nvPr/>
        </p:nvGrpSpPr>
        <p:grpSpPr bwMode="auto">
          <a:xfrm>
            <a:off x="822325" y="1379538"/>
            <a:ext cx="10242550" cy="3925887"/>
            <a:chOff x="0" y="0"/>
            <a:chExt cx="10241333" cy="3927266"/>
          </a:xfrm>
        </p:grpSpPr>
        <p:sp>
          <p:nvSpPr>
            <p:cNvPr id="17413" name="文本框 90"/>
            <p:cNvSpPr txBox="1">
              <a:spLocks noChangeArrowheads="1"/>
            </p:cNvSpPr>
            <p:nvPr/>
          </p:nvSpPr>
          <p:spPr bwMode="auto">
            <a:xfrm>
              <a:off x="3928649" y="0"/>
              <a:ext cx="249300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CONTENTS</a:t>
              </a: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17414" name="组合 106"/>
            <p:cNvGrpSpPr>
              <a:grpSpLocks/>
            </p:cNvGrpSpPr>
            <p:nvPr/>
          </p:nvGrpSpPr>
          <p:grpSpPr bwMode="auto">
            <a:xfrm>
              <a:off x="0" y="3851066"/>
              <a:ext cx="10241331" cy="76200"/>
              <a:chOff x="0" y="0"/>
              <a:chExt cx="4645994" cy="76200"/>
            </a:xfrm>
          </p:grpSpPr>
          <p:cxnSp>
            <p:nvCxnSpPr>
              <p:cNvPr id="17421" name="直接连接符 107"/>
              <p:cNvCxnSpPr>
                <a:cxnSpLocks noChangeShapeType="1"/>
              </p:cNvCxnSpPr>
              <p:nvPr/>
            </p:nvCxnSpPr>
            <p:spPr bwMode="auto">
              <a:xfrm>
                <a:off x="0" y="0"/>
                <a:ext cx="4645994" cy="0"/>
              </a:xfrm>
              <a:prstGeom prst="line">
                <a:avLst/>
              </a:prstGeom>
              <a:noFill/>
              <a:ln w="6350" cap="rnd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7422" name="直接连接符 108"/>
              <p:cNvCxnSpPr>
                <a:cxnSpLocks noChangeShapeType="1"/>
              </p:cNvCxnSpPr>
              <p:nvPr/>
            </p:nvCxnSpPr>
            <p:spPr bwMode="auto">
              <a:xfrm>
                <a:off x="0" y="76200"/>
                <a:ext cx="4645994" cy="0"/>
              </a:xfrm>
              <a:prstGeom prst="line">
                <a:avLst/>
              </a:prstGeom>
              <a:noFill/>
              <a:ln w="6350" cap="rnd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17415" name="组合 74"/>
            <p:cNvGrpSpPr>
              <a:grpSpLocks/>
            </p:cNvGrpSpPr>
            <p:nvPr/>
          </p:nvGrpSpPr>
          <p:grpSpPr bwMode="auto">
            <a:xfrm>
              <a:off x="1" y="201464"/>
              <a:ext cx="3649356" cy="76200"/>
              <a:chOff x="0" y="0"/>
              <a:chExt cx="4645994" cy="76200"/>
            </a:xfrm>
          </p:grpSpPr>
          <p:cxnSp>
            <p:nvCxnSpPr>
              <p:cNvPr id="17419" name="直接连接符 80"/>
              <p:cNvCxnSpPr>
                <a:cxnSpLocks noChangeShapeType="1"/>
              </p:cNvCxnSpPr>
              <p:nvPr/>
            </p:nvCxnSpPr>
            <p:spPr bwMode="auto">
              <a:xfrm>
                <a:off x="0" y="0"/>
                <a:ext cx="4645994" cy="0"/>
              </a:xfrm>
              <a:prstGeom prst="line">
                <a:avLst/>
              </a:prstGeom>
              <a:noFill/>
              <a:ln w="6350" cap="rnd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7420" name="直接连接符 81"/>
              <p:cNvCxnSpPr>
                <a:cxnSpLocks noChangeShapeType="1"/>
              </p:cNvCxnSpPr>
              <p:nvPr/>
            </p:nvCxnSpPr>
            <p:spPr bwMode="auto">
              <a:xfrm>
                <a:off x="0" y="76200"/>
                <a:ext cx="4645994" cy="0"/>
              </a:xfrm>
              <a:prstGeom prst="line">
                <a:avLst/>
              </a:prstGeom>
              <a:noFill/>
              <a:ln w="6350" cap="rnd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17416" name="组合 82"/>
            <p:cNvGrpSpPr>
              <a:grpSpLocks/>
            </p:cNvGrpSpPr>
            <p:nvPr/>
          </p:nvGrpSpPr>
          <p:grpSpPr bwMode="auto">
            <a:xfrm>
              <a:off x="6591977" y="201464"/>
              <a:ext cx="3649356" cy="76200"/>
              <a:chOff x="0" y="0"/>
              <a:chExt cx="4645994" cy="76200"/>
            </a:xfrm>
          </p:grpSpPr>
          <p:cxnSp>
            <p:nvCxnSpPr>
              <p:cNvPr id="17417" name="直接连接符 83"/>
              <p:cNvCxnSpPr>
                <a:cxnSpLocks noChangeShapeType="1"/>
              </p:cNvCxnSpPr>
              <p:nvPr/>
            </p:nvCxnSpPr>
            <p:spPr bwMode="auto">
              <a:xfrm>
                <a:off x="0" y="0"/>
                <a:ext cx="4645994" cy="0"/>
              </a:xfrm>
              <a:prstGeom prst="line">
                <a:avLst/>
              </a:prstGeom>
              <a:noFill/>
              <a:ln w="6350" cap="rnd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7418" name="直接连接符 84"/>
              <p:cNvCxnSpPr>
                <a:cxnSpLocks noChangeShapeType="1"/>
              </p:cNvCxnSpPr>
              <p:nvPr/>
            </p:nvCxnSpPr>
            <p:spPr bwMode="auto">
              <a:xfrm>
                <a:off x="0" y="76200"/>
                <a:ext cx="4645994" cy="0"/>
              </a:xfrm>
              <a:prstGeom prst="line">
                <a:avLst/>
              </a:prstGeom>
              <a:noFill/>
              <a:ln w="6350" cap="rnd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</p:spTree>
    <p:extLst>
      <p:ext uri="{BB962C8B-B14F-4D97-AF65-F5344CB8AC3E}">
        <p14:creationId xmlns:p14="http://schemas.microsoft.com/office/powerpoint/2010/main" val="8511425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00"/>
                                        <p:tgtEl>
                                          <p:spTgt spid="5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2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633984"/>
            <a:ext cx="12192000" cy="8125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1" name="文本框 38"/>
          <p:cNvSpPr txBox="1">
            <a:spLocks noChangeArrowheads="1"/>
          </p:cNvSpPr>
          <p:nvPr/>
        </p:nvSpPr>
        <p:spPr bwMode="auto">
          <a:xfrm>
            <a:off x="519113" y="171450"/>
            <a:ext cx="2136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点此添加您的标题</a:t>
            </a:r>
          </a:p>
        </p:txBody>
      </p:sp>
      <p:grpSp>
        <p:nvGrpSpPr>
          <p:cNvPr id="43012" name="组合 3"/>
          <p:cNvGrpSpPr>
            <a:grpSpLocks/>
          </p:cNvGrpSpPr>
          <p:nvPr/>
        </p:nvGrpSpPr>
        <p:grpSpPr bwMode="auto">
          <a:xfrm>
            <a:off x="196850" y="182563"/>
            <a:ext cx="238125" cy="347662"/>
            <a:chOff x="0" y="0"/>
            <a:chExt cx="569789" cy="829904"/>
          </a:xfrm>
        </p:grpSpPr>
        <p:sp>
          <p:nvSpPr>
            <p:cNvPr id="43029" name="菱形 39"/>
            <p:cNvSpPr>
              <a:spLocks noChangeArrowheads="1"/>
            </p:cNvSpPr>
            <p:nvPr/>
          </p:nvSpPr>
          <p:spPr bwMode="auto">
            <a:xfrm>
              <a:off x="0" y="0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030" name="菱形 40"/>
            <p:cNvSpPr>
              <a:spLocks noChangeArrowheads="1"/>
            </p:cNvSpPr>
            <p:nvPr/>
          </p:nvSpPr>
          <p:spPr bwMode="auto">
            <a:xfrm>
              <a:off x="0" y="260114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3013" name="任意多边形 6"/>
          <p:cNvSpPr>
            <a:spLocks/>
          </p:cNvSpPr>
          <p:nvPr/>
        </p:nvSpPr>
        <p:spPr bwMode="auto">
          <a:xfrm rot="2700000">
            <a:off x="1917700" y="2236788"/>
            <a:ext cx="2908300" cy="2908300"/>
          </a:xfrm>
          <a:custGeom>
            <a:avLst/>
            <a:gdLst>
              <a:gd name="T0" fmla="*/ 2770700 w 2907621"/>
              <a:gd name="T1" fmla="*/ 2365347 h 2907623"/>
              <a:gd name="T2" fmla="*/ 2914417 w 2907621"/>
              <a:gd name="T3" fmla="*/ 2221631 h 2907623"/>
              <a:gd name="T4" fmla="*/ 2736208 w 2907621"/>
              <a:gd name="T5" fmla="*/ 2394247 h 2907623"/>
              <a:gd name="T6" fmla="*/ 2694190 w 2907621"/>
              <a:gd name="T7" fmla="*/ 2417154 h 2907623"/>
              <a:gd name="T8" fmla="*/ 2698271 w 2907621"/>
              <a:gd name="T9" fmla="*/ 2416047 h 2907623"/>
              <a:gd name="T10" fmla="*/ 2608954 w 2907621"/>
              <a:gd name="T11" fmla="*/ 2437854 h 2907623"/>
              <a:gd name="T12" fmla="*/ 2615916 w 2907621"/>
              <a:gd name="T13" fmla="*/ 2438356 h 2907623"/>
              <a:gd name="T14" fmla="*/ 2524731 w 2907621"/>
              <a:gd name="T15" fmla="*/ 2429383 h 2907623"/>
              <a:gd name="T16" fmla="*/ 2531358 w 2907621"/>
              <a:gd name="T17" fmla="*/ 2432273 h 2907623"/>
              <a:gd name="T18" fmla="*/ 2452311 w 2907621"/>
              <a:gd name="T19" fmla="*/ 2397796 h 2907623"/>
              <a:gd name="T20" fmla="*/ 2452312 w 2907621"/>
              <a:gd name="T21" fmla="*/ 2397797 h 2907623"/>
              <a:gd name="T22" fmla="*/ 1544251 w 2907621"/>
              <a:gd name="T23" fmla="*/ 1267226 h 2907623"/>
              <a:gd name="T24" fmla="*/ 1548332 w 2907621"/>
              <a:gd name="T25" fmla="*/ 1266119 h 2907623"/>
              <a:gd name="T26" fmla="*/ 1459016 w 2907621"/>
              <a:gd name="T27" fmla="*/ 1287927 h 2907623"/>
              <a:gd name="T28" fmla="*/ 1465980 w 2907621"/>
              <a:gd name="T29" fmla="*/ 1288429 h 2907623"/>
              <a:gd name="T30" fmla="*/ 1374797 w 2907621"/>
              <a:gd name="T31" fmla="*/ 1279454 h 2907623"/>
              <a:gd name="T32" fmla="*/ 1381420 w 2907621"/>
              <a:gd name="T33" fmla="*/ 1282342 h 2907623"/>
              <a:gd name="T34" fmla="*/ 2336965 w 2907621"/>
              <a:gd name="T35" fmla="*/ 141113 h 2907623"/>
              <a:gd name="T36" fmla="*/ 2336966 w 2907621"/>
              <a:gd name="T37" fmla="*/ 499221 h 2907623"/>
              <a:gd name="T38" fmla="*/ 1586271 w 2907621"/>
              <a:gd name="T39" fmla="*/ 1244318 h 2907623"/>
              <a:gd name="T40" fmla="*/ 1620763 w 2907621"/>
              <a:gd name="T41" fmla="*/ 1215420 h 2907623"/>
              <a:gd name="T42" fmla="*/ 2336965 w 2907621"/>
              <a:gd name="T43" fmla="*/ 141113 h 2907623"/>
              <a:gd name="T44" fmla="*/ 405313 w 2907621"/>
              <a:gd name="T45" fmla="*/ 2402719 h 2907623"/>
              <a:gd name="T46" fmla="*/ 0 w 2907621"/>
              <a:gd name="T47" fmla="*/ 0 h 2907623"/>
              <a:gd name="T48" fmla="*/ 546446 w 2907621"/>
              <a:gd name="T49" fmla="*/ 141114 h 2907623"/>
              <a:gd name="T50" fmla="*/ 1262651 w 2907621"/>
              <a:gd name="T51" fmla="*/ 1215420 h 2907623"/>
              <a:gd name="T52" fmla="*/ 1262659 w 2907621"/>
              <a:gd name="T53" fmla="*/ 1215427 h 2907623"/>
              <a:gd name="T54" fmla="*/ 1659878 w 2907621"/>
              <a:gd name="T55" fmla="*/ 1254534 h 2907623"/>
              <a:gd name="T56" fmla="*/ 2376082 w 2907621"/>
              <a:gd name="T57" fmla="*/ 180226 h 2907623"/>
              <a:gd name="T58" fmla="*/ 2914417 w 2907621"/>
              <a:gd name="T59" fmla="*/ 0 h 2907623"/>
              <a:gd name="T60" fmla="*/ 2809816 w 2907621"/>
              <a:gd name="T61" fmla="*/ 613958 h 2907623"/>
              <a:gd name="T62" fmla="*/ 2770700 w 2907621"/>
              <a:gd name="T63" fmla="*/ 574845 h 2907623"/>
              <a:gd name="T64" fmla="*/ 1696383 w 2907621"/>
              <a:gd name="T65" fmla="*/ 1291038 h 2907623"/>
              <a:gd name="T66" fmla="*/ 2412586 w 2907621"/>
              <a:gd name="T67" fmla="*/ 2365347 h 2907623"/>
              <a:gd name="T68" fmla="*/ 2412595 w 2907621"/>
              <a:gd name="T69" fmla="*/ 2365354 h 2907623"/>
              <a:gd name="T70" fmla="*/ 2809816 w 2907621"/>
              <a:gd name="T71" fmla="*/ 2404462 h 2907623"/>
              <a:gd name="T72" fmla="*/ 2914417 w 2907621"/>
              <a:gd name="T73" fmla="*/ 2914399 h 2907623"/>
              <a:gd name="T74" fmla="*/ 2394334 w 2907621"/>
              <a:gd name="T75" fmla="*/ 2819938 h 2907623"/>
              <a:gd name="T76" fmla="*/ 2355220 w 2907621"/>
              <a:gd name="T77" fmla="*/ 2422715 h 2907623"/>
              <a:gd name="T78" fmla="*/ 1280905 w 2907621"/>
              <a:gd name="T79" fmla="*/ 1706517 h 2907623"/>
              <a:gd name="T80" fmla="*/ 564704 w 2907621"/>
              <a:gd name="T81" fmla="*/ 2780823 h 2907623"/>
              <a:gd name="T82" fmla="*/ 0 w 2907621"/>
              <a:gd name="T83" fmla="*/ 2914399 h 2907623"/>
              <a:gd name="T84" fmla="*/ 130972 w 2907621"/>
              <a:gd name="T85" fmla="*/ 2347093 h 2907623"/>
              <a:gd name="T86" fmla="*/ 528193 w 2907621"/>
              <a:gd name="T87" fmla="*/ 2386207 h 2907623"/>
              <a:gd name="T88" fmla="*/ 1244396 w 2907621"/>
              <a:gd name="T89" fmla="*/ 1311899 h 2907623"/>
              <a:gd name="T90" fmla="*/ 489080 w 2907621"/>
              <a:gd name="T91" fmla="*/ 556587 h 2907623"/>
              <a:gd name="T92" fmla="*/ 0 w 2907621"/>
              <a:gd name="T93" fmla="*/ 687557 h 290762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907621" h="2907623">
                <a:moveTo>
                  <a:pt x="2726838" y="2390397"/>
                </a:moveTo>
                <a:lnTo>
                  <a:pt x="2764237" y="2359847"/>
                </a:lnTo>
                <a:lnTo>
                  <a:pt x="2907621" y="2216464"/>
                </a:lnTo>
                <a:lnTo>
                  <a:pt x="2907621" y="2216465"/>
                </a:lnTo>
                <a:lnTo>
                  <a:pt x="2764238" y="2359848"/>
                </a:lnTo>
                <a:cubicBezTo>
                  <a:pt x="2753447" y="2370638"/>
                  <a:pt x="2741923" y="2380249"/>
                  <a:pt x="2729826" y="2388680"/>
                </a:cubicBezTo>
                <a:lnTo>
                  <a:pt x="2726838" y="2390397"/>
                </a:lnTo>
                <a:close/>
                <a:moveTo>
                  <a:pt x="2687906" y="2411533"/>
                </a:moveTo>
                <a:lnTo>
                  <a:pt x="2713444" y="2398093"/>
                </a:lnTo>
                <a:lnTo>
                  <a:pt x="2691977" y="2410430"/>
                </a:lnTo>
                <a:lnTo>
                  <a:pt x="2687906" y="2411533"/>
                </a:lnTo>
                <a:close/>
                <a:moveTo>
                  <a:pt x="2602869" y="2432186"/>
                </a:moveTo>
                <a:lnTo>
                  <a:pt x="2616474" y="2430883"/>
                </a:lnTo>
                <a:lnTo>
                  <a:pt x="2609815" y="2432686"/>
                </a:lnTo>
                <a:lnTo>
                  <a:pt x="2602869" y="2432186"/>
                </a:lnTo>
                <a:close/>
                <a:moveTo>
                  <a:pt x="2518844" y="2423734"/>
                </a:moveTo>
                <a:lnTo>
                  <a:pt x="2529572" y="2426913"/>
                </a:lnTo>
                <a:lnTo>
                  <a:pt x="2525454" y="2426617"/>
                </a:lnTo>
                <a:lnTo>
                  <a:pt x="2518844" y="2423734"/>
                </a:lnTo>
                <a:close/>
                <a:moveTo>
                  <a:pt x="2446592" y="2392220"/>
                </a:moveTo>
                <a:lnTo>
                  <a:pt x="2446596" y="2392222"/>
                </a:lnTo>
                <a:lnTo>
                  <a:pt x="2446593" y="2392221"/>
                </a:lnTo>
                <a:lnTo>
                  <a:pt x="2446592" y="2392220"/>
                </a:lnTo>
                <a:close/>
                <a:moveTo>
                  <a:pt x="1540650" y="1264278"/>
                </a:moveTo>
                <a:lnTo>
                  <a:pt x="1566190" y="1250839"/>
                </a:lnTo>
                <a:lnTo>
                  <a:pt x="1544722" y="1263175"/>
                </a:lnTo>
                <a:lnTo>
                  <a:pt x="1540650" y="1264278"/>
                </a:lnTo>
                <a:close/>
                <a:moveTo>
                  <a:pt x="1455614" y="1284932"/>
                </a:moveTo>
                <a:lnTo>
                  <a:pt x="1469219" y="1283628"/>
                </a:lnTo>
                <a:lnTo>
                  <a:pt x="1462560" y="1285432"/>
                </a:lnTo>
                <a:lnTo>
                  <a:pt x="1455614" y="1284932"/>
                </a:lnTo>
                <a:close/>
                <a:moveTo>
                  <a:pt x="1371590" y="1276479"/>
                </a:moveTo>
                <a:lnTo>
                  <a:pt x="1382316" y="1279658"/>
                </a:lnTo>
                <a:lnTo>
                  <a:pt x="1378199" y="1279361"/>
                </a:lnTo>
                <a:lnTo>
                  <a:pt x="1371590" y="1276479"/>
                </a:lnTo>
                <a:close/>
                <a:moveTo>
                  <a:pt x="2331515" y="140783"/>
                </a:moveTo>
                <a:lnTo>
                  <a:pt x="2331516" y="140784"/>
                </a:lnTo>
                <a:cubicBezTo>
                  <a:pt x="2430175" y="239443"/>
                  <a:pt x="2430175" y="399401"/>
                  <a:pt x="2331516" y="498061"/>
                </a:cubicBezTo>
                <a:lnTo>
                  <a:pt x="1616983" y="1212593"/>
                </a:lnTo>
                <a:cubicBezTo>
                  <a:pt x="1606193" y="1223384"/>
                  <a:pt x="1594668" y="1232995"/>
                  <a:pt x="1582571" y="1241425"/>
                </a:cubicBezTo>
                <a:lnTo>
                  <a:pt x="1579583" y="1243142"/>
                </a:lnTo>
                <a:lnTo>
                  <a:pt x="1616983" y="1212593"/>
                </a:lnTo>
                <a:lnTo>
                  <a:pt x="2331515" y="498060"/>
                </a:lnTo>
                <a:cubicBezTo>
                  <a:pt x="2430174" y="399401"/>
                  <a:pt x="2430174" y="239442"/>
                  <a:pt x="2331515" y="140783"/>
                </a:cubicBezTo>
                <a:close/>
                <a:moveTo>
                  <a:pt x="130662" y="2341636"/>
                </a:moveTo>
                <a:cubicBezTo>
                  <a:pt x="204657" y="2415630"/>
                  <a:pt x="313133" y="2434128"/>
                  <a:pt x="404367" y="2397132"/>
                </a:cubicBezTo>
                <a:cubicBezTo>
                  <a:pt x="313132" y="2434129"/>
                  <a:pt x="204657" y="2415630"/>
                  <a:pt x="130662" y="2341636"/>
                </a:cubicBezTo>
                <a:close/>
                <a:moveTo>
                  <a:pt x="0" y="0"/>
                </a:moveTo>
                <a:lnTo>
                  <a:pt x="685957" y="0"/>
                </a:lnTo>
                <a:lnTo>
                  <a:pt x="545173" y="140784"/>
                </a:lnTo>
                <a:cubicBezTo>
                  <a:pt x="446514" y="239443"/>
                  <a:pt x="446514" y="399401"/>
                  <a:pt x="545173" y="498061"/>
                </a:cubicBezTo>
                <a:lnTo>
                  <a:pt x="1259706" y="1212593"/>
                </a:lnTo>
                <a:lnTo>
                  <a:pt x="1273873" y="1224165"/>
                </a:lnTo>
                <a:lnTo>
                  <a:pt x="1259714" y="1212600"/>
                </a:lnTo>
                <a:lnTo>
                  <a:pt x="1298730" y="1251616"/>
                </a:lnTo>
                <a:cubicBezTo>
                  <a:pt x="1397389" y="1350275"/>
                  <a:pt x="1557348" y="1350275"/>
                  <a:pt x="1656007" y="1251616"/>
                </a:cubicBezTo>
                <a:lnTo>
                  <a:pt x="2370540" y="537083"/>
                </a:lnTo>
                <a:cubicBezTo>
                  <a:pt x="2469199" y="438424"/>
                  <a:pt x="2469199" y="278465"/>
                  <a:pt x="2370540" y="179806"/>
                </a:cubicBezTo>
                <a:lnTo>
                  <a:pt x="2190734" y="0"/>
                </a:lnTo>
                <a:lnTo>
                  <a:pt x="2907621" y="0"/>
                </a:lnTo>
                <a:lnTo>
                  <a:pt x="2907621" y="716887"/>
                </a:lnTo>
                <a:lnTo>
                  <a:pt x="2803262" y="612528"/>
                </a:lnTo>
                <a:lnTo>
                  <a:pt x="2803254" y="612521"/>
                </a:lnTo>
                <a:lnTo>
                  <a:pt x="2764237" y="573505"/>
                </a:lnTo>
                <a:cubicBezTo>
                  <a:pt x="2665578" y="474846"/>
                  <a:pt x="2505619" y="474846"/>
                  <a:pt x="2406960" y="573505"/>
                </a:cubicBezTo>
                <a:lnTo>
                  <a:pt x="1692427" y="1288037"/>
                </a:lnTo>
                <a:cubicBezTo>
                  <a:pt x="1593768" y="1386697"/>
                  <a:pt x="1593768" y="1546655"/>
                  <a:pt x="1692427" y="1645314"/>
                </a:cubicBezTo>
                <a:lnTo>
                  <a:pt x="2406960" y="2359847"/>
                </a:lnTo>
                <a:lnTo>
                  <a:pt x="2425865" y="2375290"/>
                </a:lnTo>
                <a:lnTo>
                  <a:pt x="2406969" y="2359854"/>
                </a:lnTo>
                <a:lnTo>
                  <a:pt x="2445985" y="2398870"/>
                </a:lnTo>
                <a:cubicBezTo>
                  <a:pt x="2544644" y="2497530"/>
                  <a:pt x="2704603" y="2497530"/>
                  <a:pt x="2803262" y="2398870"/>
                </a:cubicBezTo>
                <a:lnTo>
                  <a:pt x="2907621" y="2294511"/>
                </a:lnTo>
                <a:lnTo>
                  <a:pt x="2907621" y="2907623"/>
                </a:lnTo>
                <a:lnTo>
                  <a:pt x="2294508" y="2907623"/>
                </a:lnTo>
                <a:lnTo>
                  <a:pt x="2388750" y="2813381"/>
                </a:lnTo>
                <a:cubicBezTo>
                  <a:pt x="2487409" y="2714722"/>
                  <a:pt x="2487409" y="2554763"/>
                  <a:pt x="2388750" y="2456104"/>
                </a:cubicBezTo>
                <a:lnTo>
                  <a:pt x="2349727" y="2417081"/>
                </a:lnTo>
                <a:lnTo>
                  <a:pt x="1635194" y="1702548"/>
                </a:lnTo>
                <a:cubicBezTo>
                  <a:pt x="1536535" y="1603889"/>
                  <a:pt x="1376576" y="1603889"/>
                  <a:pt x="1277917" y="1702548"/>
                </a:cubicBezTo>
                <a:lnTo>
                  <a:pt x="563384" y="2417081"/>
                </a:lnTo>
                <a:cubicBezTo>
                  <a:pt x="464725" y="2515740"/>
                  <a:pt x="464725" y="2675698"/>
                  <a:pt x="563384" y="2774357"/>
                </a:cubicBezTo>
                <a:lnTo>
                  <a:pt x="696650" y="2907623"/>
                </a:lnTo>
                <a:lnTo>
                  <a:pt x="0" y="2907623"/>
                </a:lnTo>
                <a:lnTo>
                  <a:pt x="0" y="2210973"/>
                </a:lnTo>
                <a:lnTo>
                  <a:pt x="130662" y="2341636"/>
                </a:lnTo>
                <a:lnTo>
                  <a:pt x="169686" y="2380659"/>
                </a:lnTo>
                <a:cubicBezTo>
                  <a:pt x="268345" y="2479318"/>
                  <a:pt x="428303" y="2479318"/>
                  <a:pt x="526963" y="2380659"/>
                </a:cubicBezTo>
                <a:lnTo>
                  <a:pt x="1241495" y="1666126"/>
                </a:lnTo>
                <a:cubicBezTo>
                  <a:pt x="1340154" y="1567467"/>
                  <a:pt x="1340154" y="1407508"/>
                  <a:pt x="1241495" y="1308849"/>
                </a:cubicBezTo>
                <a:lnTo>
                  <a:pt x="1202472" y="1269826"/>
                </a:lnTo>
                <a:lnTo>
                  <a:pt x="487940" y="555294"/>
                </a:lnTo>
                <a:cubicBezTo>
                  <a:pt x="389281" y="456635"/>
                  <a:pt x="229322" y="456635"/>
                  <a:pt x="130663" y="555294"/>
                </a:cubicBezTo>
                <a:lnTo>
                  <a:pt x="0" y="685957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014" name="Rounded Rectangle 22"/>
          <p:cNvSpPr>
            <a:spLocks noChangeArrowheads="1"/>
          </p:cNvSpPr>
          <p:nvPr/>
        </p:nvSpPr>
        <p:spPr bwMode="auto">
          <a:xfrm>
            <a:off x="3405188" y="3743325"/>
            <a:ext cx="1516062" cy="1516063"/>
          </a:xfrm>
          <a:prstGeom prst="roundRect">
            <a:avLst>
              <a:gd name="adj" fmla="val 16667"/>
            </a:avLst>
          </a:pr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id-ID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015" name="Rounded Rectangle 7"/>
          <p:cNvSpPr>
            <a:spLocks noChangeArrowheads="1"/>
          </p:cNvSpPr>
          <p:nvPr/>
        </p:nvSpPr>
        <p:spPr bwMode="auto">
          <a:xfrm>
            <a:off x="1808163" y="2120900"/>
            <a:ext cx="1516062" cy="1516063"/>
          </a:xfrm>
          <a:prstGeom prst="roundRect">
            <a:avLst>
              <a:gd name="adj" fmla="val 16667"/>
            </a:avLst>
          </a:pr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id-ID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016" name="Rounded Rectangle 12"/>
          <p:cNvSpPr>
            <a:spLocks noChangeArrowheads="1"/>
          </p:cNvSpPr>
          <p:nvPr/>
        </p:nvSpPr>
        <p:spPr bwMode="auto">
          <a:xfrm>
            <a:off x="3405188" y="2120900"/>
            <a:ext cx="1516062" cy="1516063"/>
          </a:xfrm>
          <a:prstGeom prst="roundRect">
            <a:avLst>
              <a:gd name="adj" fmla="val 16667"/>
            </a:avLst>
          </a:pr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id-ID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017" name="Rounded Rectangle 17"/>
          <p:cNvSpPr>
            <a:spLocks noChangeArrowheads="1"/>
          </p:cNvSpPr>
          <p:nvPr/>
        </p:nvSpPr>
        <p:spPr bwMode="auto">
          <a:xfrm>
            <a:off x="1808163" y="3743325"/>
            <a:ext cx="1516062" cy="1516063"/>
          </a:xfrm>
          <a:prstGeom prst="roundRect">
            <a:avLst>
              <a:gd name="adj" fmla="val 16667"/>
            </a:avLst>
          </a:pr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id-ID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018" name="任意多边形 11"/>
          <p:cNvSpPr>
            <a:spLocks/>
          </p:cNvSpPr>
          <p:nvPr/>
        </p:nvSpPr>
        <p:spPr bwMode="auto">
          <a:xfrm>
            <a:off x="1808163" y="3382963"/>
            <a:ext cx="1516062" cy="307975"/>
          </a:xfrm>
          <a:custGeom>
            <a:avLst/>
            <a:gdLst>
              <a:gd name="T0" fmla="*/ 0 w 1515768"/>
              <a:gd name="T1" fmla="*/ 0 h 307820"/>
              <a:gd name="T2" fmla="*/ 253123 w 1515768"/>
              <a:gd name="T3" fmla="*/ 253908 h 307820"/>
              <a:gd name="T4" fmla="*/ 1265585 w 1515768"/>
              <a:gd name="T5" fmla="*/ 253908 h 307820"/>
              <a:gd name="T6" fmla="*/ 1518709 w 1515768"/>
              <a:gd name="T7" fmla="*/ 0 h 307820"/>
              <a:gd name="T8" fmla="*/ 1518709 w 1515768"/>
              <a:gd name="T9" fmla="*/ 55467 h 307820"/>
              <a:gd name="T10" fmla="*/ 1265585 w 1515768"/>
              <a:gd name="T11" fmla="*/ 309373 h 307820"/>
              <a:gd name="T12" fmla="*/ 253123 w 1515768"/>
              <a:gd name="T13" fmla="*/ 309373 h 307820"/>
              <a:gd name="T14" fmla="*/ 0 w 1515768"/>
              <a:gd name="T15" fmla="*/ 55467 h 307820"/>
              <a:gd name="T16" fmla="*/ 0 w 1515768"/>
              <a:gd name="T17" fmla="*/ 0 h 30782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515768" h="307820">
                <a:moveTo>
                  <a:pt x="0" y="0"/>
                </a:moveTo>
                <a:cubicBezTo>
                  <a:pt x="0" y="139525"/>
                  <a:pt x="113108" y="252633"/>
                  <a:pt x="252633" y="252633"/>
                </a:cubicBezTo>
                <a:lnTo>
                  <a:pt x="1263135" y="252633"/>
                </a:lnTo>
                <a:cubicBezTo>
                  <a:pt x="1402660" y="252633"/>
                  <a:pt x="1515768" y="139525"/>
                  <a:pt x="1515768" y="0"/>
                </a:cubicBezTo>
                <a:lnTo>
                  <a:pt x="1515768" y="55187"/>
                </a:lnTo>
                <a:cubicBezTo>
                  <a:pt x="1515768" y="194712"/>
                  <a:pt x="1402660" y="307820"/>
                  <a:pt x="1263135" y="307820"/>
                </a:cubicBezTo>
                <a:lnTo>
                  <a:pt x="252633" y="307820"/>
                </a:lnTo>
                <a:cubicBezTo>
                  <a:pt x="113108" y="307820"/>
                  <a:pt x="0" y="194712"/>
                  <a:pt x="0" y="55187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019" name="TextBox 7"/>
          <p:cNvSpPr>
            <a:spLocks noChangeArrowheads="1"/>
          </p:cNvSpPr>
          <p:nvPr/>
        </p:nvSpPr>
        <p:spPr bwMode="auto">
          <a:xfrm>
            <a:off x="2155387" y="2673350"/>
            <a:ext cx="864476" cy="408623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  <a:endParaRPr kumimoji="0" lang="id-ID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3020" name="任意多边形 13"/>
          <p:cNvSpPr>
            <a:spLocks/>
          </p:cNvSpPr>
          <p:nvPr/>
        </p:nvSpPr>
        <p:spPr bwMode="auto">
          <a:xfrm>
            <a:off x="3405188" y="2428875"/>
            <a:ext cx="1516062" cy="1262063"/>
          </a:xfrm>
          <a:custGeom>
            <a:avLst/>
            <a:gdLst>
              <a:gd name="T0" fmla="*/ 1518708 w 1515768"/>
              <a:gd name="T1" fmla="*/ 0 h 1263145"/>
              <a:gd name="T2" fmla="*/ 1518709 w 1515768"/>
              <a:gd name="T3" fmla="*/ 10 h 1263145"/>
              <a:gd name="T4" fmla="*/ 1518709 w 1515768"/>
              <a:gd name="T5" fmla="*/ 1001889 h 1263145"/>
              <a:gd name="T6" fmla="*/ 1265585 w 1515768"/>
              <a:gd name="T7" fmla="*/ 1252367 h 1263145"/>
              <a:gd name="T8" fmla="*/ 253123 w 1515768"/>
              <a:gd name="T9" fmla="*/ 1252367 h 1263145"/>
              <a:gd name="T10" fmla="*/ 0 w 1515768"/>
              <a:gd name="T11" fmla="*/ 1001889 h 1263145"/>
              <a:gd name="T12" fmla="*/ 0 w 1515768"/>
              <a:gd name="T13" fmla="*/ 947183 h 1263145"/>
              <a:gd name="T14" fmla="*/ 5142 w 1515768"/>
              <a:gd name="T15" fmla="*/ 997653 h 1263145"/>
              <a:gd name="T16" fmla="*/ 253122 w 1515768"/>
              <a:gd name="T17" fmla="*/ 1197650 h 1263145"/>
              <a:gd name="T18" fmla="*/ 1265584 w 1515768"/>
              <a:gd name="T19" fmla="*/ 1197650 h 1263145"/>
              <a:gd name="T20" fmla="*/ 1518708 w 1515768"/>
              <a:gd name="T21" fmla="*/ 947173 h 1263145"/>
              <a:gd name="T22" fmla="*/ 1518708 w 1515768"/>
              <a:gd name="T23" fmla="*/ 0 h 126314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515768" h="1263145">
                <a:moveTo>
                  <a:pt x="1515767" y="0"/>
                </a:moveTo>
                <a:lnTo>
                  <a:pt x="1515768" y="10"/>
                </a:lnTo>
                <a:lnTo>
                  <a:pt x="1515768" y="1010512"/>
                </a:lnTo>
                <a:cubicBezTo>
                  <a:pt x="1515768" y="1150037"/>
                  <a:pt x="1402660" y="1263145"/>
                  <a:pt x="1263135" y="1263145"/>
                </a:cubicBezTo>
                <a:lnTo>
                  <a:pt x="252633" y="1263145"/>
                </a:lnTo>
                <a:cubicBezTo>
                  <a:pt x="113108" y="1263145"/>
                  <a:pt x="0" y="1150037"/>
                  <a:pt x="0" y="1010512"/>
                </a:cubicBezTo>
                <a:lnTo>
                  <a:pt x="0" y="955335"/>
                </a:lnTo>
                <a:lnTo>
                  <a:pt x="5132" y="1006239"/>
                </a:lnTo>
                <a:cubicBezTo>
                  <a:pt x="28689" y="1121360"/>
                  <a:pt x="130548" y="1207958"/>
                  <a:pt x="252632" y="1207958"/>
                </a:cubicBezTo>
                <a:lnTo>
                  <a:pt x="1263134" y="1207958"/>
                </a:lnTo>
                <a:cubicBezTo>
                  <a:pt x="1402659" y="1207958"/>
                  <a:pt x="1515767" y="1094850"/>
                  <a:pt x="1515767" y="955325"/>
                </a:cubicBezTo>
                <a:lnTo>
                  <a:pt x="1515767" y="0"/>
                </a:lnTo>
                <a:close/>
              </a:path>
            </a:pathLst>
          </a:cu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021" name="TextBox 12"/>
          <p:cNvSpPr>
            <a:spLocks noChangeArrowheads="1"/>
          </p:cNvSpPr>
          <p:nvPr/>
        </p:nvSpPr>
        <p:spPr bwMode="auto">
          <a:xfrm>
            <a:off x="3725424" y="2673350"/>
            <a:ext cx="864476" cy="408623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  <a:endParaRPr kumimoji="0" lang="id-ID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3022" name="任意多边形 15"/>
          <p:cNvSpPr>
            <a:spLocks/>
          </p:cNvSpPr>
          <p:nvPr/>
        </p:nvSpPr>
        <p:spPr bwMode="auto">
          <a:xfrm>
            <a:off x="1808163" y="5005388"/>
            <a:ext cx="1516062" cy="307975"/>
          </a:xfrm>
          <a:custGeom>
            <a:avLst/>
            <a:gdLst>
              <a:gd name="T0" fmla="*/ 0 w 1515768"/>
              <a:gd name="T1" fmla="*/ 0 h 307820"/>
              <a:gd name="T2" fmla="*/ 253123 w 1515768"/>
              <a:gd name="T3" fmla="*/ 253908 h 307820"/>
              <a:gd name="T4" fmla="*/ 1265585 w 1515768"/>
              <a:gd name="T5" fmla="*/ 253908 h 307820"/>
              <a:gd name="T6" fmla="*/ 1518709 w 1515768"/>
              <a:gd name="T7" fmla="*/ 0 h 307820"/>
              <a:gd name="T8" fmla="*/ 1518709 w 1515768"/>
              <a:gd name="T9" fmla="*/ 55467 h 307820"/>
              <a:gd name="T10" fmla="*/ 1265585 w 1515768"/>
              <a:gd name="T11" fmla="*/ 309373 h 307820"/>
              <a:gd name="T12" fmla="*/ 253123 w 1515768"/>
              <a:gd name="T13" fmla="*/ 309373 h 307820"/>
              <a:gd name="T14" fmla="*/ 0 w 1515768"/>
              <a:gd name="T15" fmla="*/ 55467 h 307820"/>
              <a:gd name="T16" fmla="*/ 0 w 1515768"/>
              <a:gd name="T17" fmla="*/ 0 h 30782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515768" h="307820">
                <a:moveTo>
                  <a:pt x="0" y="0"/>
                </a:moveTo>
                <a:cubicBezTo>
                  <a:pt x="0" y="139525"/>
                  <a:pt x="113108" y="252633"/>
                  <a:pt x="252633" y="252633"/>
                </a:cubicBezTo>
                <a:lnTo>
                  <a:pt x="1263135" y="252633"/>
                </a:lnTo>
                <a:cubicBezTo>
                  <a:pt x="1402660" y="252633"/>
                  <a:pt x="1515768" y="139525"/>
                  <a:pt x="1515768" y="0"/>
                </a:cubicBezTo>
                <a:lnTo>
                  <a:pt x="1515768" y="55187"/>
                </a:lnTo>
                <a:cubicBezTo>
                  <a:pt x="1515768" y="194712"/>
                  <a:pt x="1402660" y="307820"/>
                  <a:pt x="1263135" y="307820"/>
                </a:cubicBezTo>
                <a:lnTo>
                  <a:pt x="252633" y="307820"/>
                </a:lnTo>
                <a:cubicBezTo>
                  <a:pt x="113108" y="307820"/>
                  <a:pt x="0" y="194712"/>
                  <a:pt x="0" y="55187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023" name="TextBox 17"/>
          <p:cNvSpPr>
            <a:spLocks noChangeArrowheads="1"/>
          </p:cNvSpPr>
          <p:nvPr/>
        </p:nvSpPr>
        <p:spPr bwMode="auto">
          <a:xfrm>
            <a:off x="2148243" y="4314825"/>
            <a:ext cx="864476" cy="408623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  <a:endParaRPr kumimoji="0" lang="id-ID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3024" name="任意多边形 17"/>
          <p:cNvSpPr>
            <a:spLocks/>
          </p:cNvSpPr>
          <p:nvPr/>
        </p:nvSpPr>
        <p:spPr bwMode="auto">
          <a:xfrm>
            <a:off x="3405188" y="4051300"/>
            <a:ext cx="1516062" cy="1262063"/>
          </a:xfrm>
          <a:custGeom>
            <a:avLst/>
            <a:gdLst>
              <a:gd name="T0" fmla="*/ 1518708 w 1515768"/>
              <a:gd name="T1" fmla="*/ 0 h 1263145"/>
              <a:gd name="T2" fmla="*/ 1518709 w 1515768"/>
              <a:gd name="T3" fmla="*/ 10 h 1263145"/>
              <a:gd name="T4" fmla="*/ 1518709 w 1515768"/>
              <a:gd name="T5" fmla="*/ 1001889 h 1263145"/>
              <a:gd name="T6" fmla="*/ 1265585 w 1515768"/>
              <a:gd name="T7" fmla="*/ 1252367 h 1263145"/>
              <a:gd name="T8" fmla="*/ 253123 w 1515768"/>
              <a:gd name="T9" fmla="*/ 1252367 h 1263145"/>
              <a:gd name="T10" fmla="*/ 0 w 1515768"/>
              <a:gd name="T11" fmla="*/ 1001889 h 1263145"/>
              <a:gd name="T12" fmla="*/ 0 w 1515768"/>
              <a:gd name="T13" fmla="*/ 947183 h 1263145"/>
              <a:gd name="T14" fmla="*/ 5142 w 1515768"/>
              <a:gd name="T15" fmla="*/ 997654 h 1263145"/>
              <a:gd name="T16" fmla="*/ 253122 w 1515768"/>
              <a:gd name="T17" fmla="*/ 1197650 h 1263145"/>
              <a:gd name="T18" fmla="*/ 1265584 w 1515768"/>
              <a:gd name="T19" fmla="*/ 1197650 h 1263145"/>
              <a:gd name="T20" fmla="*/ 1518708 w 1515768"/>
              <a:gd name="T21" fmla="*/ 947173 h 1263145"/>
              <a:gd name="T22" fmla="*/ 1518708 w 1515768"/>
              <a:gd name="T23" fmla="*/ 0 h 126314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515768" h="1263145">
                <a:moveTo>
                  <a:pt x="1515767" y="0"/>
                </a:moveTo>
                <a:lnTo>
                  <a:pt x="1515768" y="10"/>
                </a:lnTo>
                <a:lnTo>
                  <a:pt x="1515768" y="1010512"/>
                </a:lnTo>
                <a:cubicBezTo>
                  <a:pt x="1515768" y="1150037"/>
                  <a:pt x="1402660" y="1263145"/>
                  <a:pt x="1263135" y="1263145"/>
                </a:cubicBezTo>
                <a:lnTo>
                  <a:pt x="252633" y="1263145"/>
                </a:lnTo>
                <a:cubicBezTo>
                  <a:pt x="113108" y="1263145"/>
                  <a:pt x="0" y="1150037"/>
                  <a:pt x="0" y="1010512"/>
                </a:cubicBezTo>
                <a:lnTo>
                  <a:pt x="0" y="955335"/>
                </a:lnTo>
                <a:lnTo>
                  <a:pt x="5132" y="1006240"/>
                </a:lnTo>
                <a:cubicBezTo>
                  <a:pt x="28689" y="1121360"/>
                  <a:pt x="130548" y="1207958"/>
                  <a:pt x="252632" y="1207958"/>
                </a:cubicBezTo>
                <a:lnTo>
                  <a:pt x="1263134" y="1207958"/>
                </a:lnTo>
                <a:cubicBezTo>
                  <a:pt x="1402659" y="1207958"/>
                  <a:pt x="1515767" y="1094850"/>
                  <a:pt x="1515767" y="955325"/>
                </a:cubicBezTo>
                <a:lnTo>
                  <a:pt x="1515767" y="0"/>
                </a:lnTo>
                <a:close/>
              </a:path>
            </a:pathLst>
          </a:cu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025" name="TextBox 22"/>
          <p:cNvSpPr>
            <a:spLocks noChangeArrowheads="1"/>
          </p:cNvSpPr>
          <p:nvPr/>
        </p:nvSpPr>
        <p:spPr bwMode="auto">
          <a:xfrm>
            <a:off x="3725424" y="4302125"/>
            <a:ext cx="864476" cy="408623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  <a:endParaRPr kumimoji="0" lang="id-ID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3026" name="TextBox 30"/>
          <p:cNvSpPr txBox="1">
            <a:spLocks noChangeArrowheads="1"/>
          </p:cNvSpPr>
          <p:nvPr/>
        </p:nvSpPr>
        <p:spPr bwMode="auto">
          <a:xfrm>
            <a:off x="6124575" y="4146550"/>
            <a:ext cx="219803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囚心钻研，诚心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  <a:endParaRPr kumimoji="0" lang="id-ID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3027" name="TextBox 31"/>
          <p:cNvSpPr txBox="1">
            <a:spLocks noChangeArrowheads="1"/>
          </p:cNvSpPr>
          <p:nvPr/>
        </p:nvSpPr>
        <p:spPr bwMode="auto">
          <a:xfrm>
            <a:off x="6124575" y="4538663"/>
            <a:ext cx="483552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我们拥有全国领先的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设计团队，并在商务展示领域为您提供领先行业的呈现方式与创意构成。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为您效劳，打造您的演示专场秀。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：囚心钻研，诚心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。更多优质作品，请在淘宝搜索：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  <a:endParaRPr kumimoji="0" lang="id-ID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6" name="TextBox 30">
            <a:extLst>
              <a:ext uri="{FF2B5EF4-FFF2-40B4-BE49-F238E27FC236}">
                <a16:creationId xmlns:a16="http://schemas.microsoft.com/office/drawing/2014/main" id="{1EE5E747-778C-4042-8DC1-15068AFF1E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4575" y="2068513"/>
            <a:ext cx="219803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囚心钻研，诚心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  <a:endParaRPr kumimoji="0" lang="id-ID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" name="TextBox 31">
            <a:extLst>
              <a:ext uri="{FF2B5EF4-FFF2-40B4-BE49-F238E27FC236}">
                <a16:creationId xmlns:a16="http://schemas.microsoft.com/office/drawing/2014/main" id="{BBDFC2FD-E0DC-4F79-B8F4-B829D496EE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4575" y="2460626"/>
            <a:ext cx="483552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我们拥有全国领先的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设计团队，并在商务展示领域为您提供领先行业的呈现方式与创意构成。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为您效劳，打造您的演示专场秀。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：囚心钻研，诚心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。更多优质作品，请在淘宝搜索：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  <a:endParaRPr kumimoji="0" lang="id-ID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15824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3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3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3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3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3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3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3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3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3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3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  <p:bldP spid="43013" grpId="0" animBg="1"/>
      <p:bldP spid="43014" grpId="0" animBg="1"/>
      <p:bldP spid="43015" grpId="0" animBg="1"/>
      <p:bldP spid="43016" grpId="0" animBg="1"/>
      <p:bldP spid="43017" grpId="0" animBg="1"/>
      <p:bldP spid="43018" grpId="0" animBg="1"/>
      <p:bldP spid="43019" grpId="0"/>
      <p:bldP spid="43020" grpId="0" animBg="1"/>
      <p:bldP spid="43021" grpId="0"/>
      <p:bldP spid="43022" grpId="0" animBg="1"/>
      <p:bldP spid="43023" grpId="0"/>
      <p:bldP spid="43024" grpId="0" animBg="1"/>
      <p:bldP spid="43025" grpId="0"/>
      <p:bldP spid="43026" grpId="0"/>
      <p:bldP spid="43027" grpId="0"/>
      <p:bldP spid="26" grpId="0"/>
      <p:bldP spid="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633984"/>
            <a:ext cx="12192000" cy="8125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任意多边形 63"/>
          <p:cNvSpPr>
            <a:spLocks/>
          </p:cNvSpPr>
          <p:nvPr/>
        </p:nvSpPr>
        <p:spPr bwMode="auto">
          <a:xfrm>
            <a:off x="1379538" y="1885950"/>
            <a:ext cx="3527425" cy="3579813"/>
          </a:xfrm>
          <a:custGeom>
            <a:avLst/>
            <a:gdLst>
              <a:gd name="T0" fmla="*/ 3264105 w 3526605"/>
              <a:gd name="T1" fmla="*/ 2422757 h 3580894"/>
              <a:gd name="T2" fmla="*/ 3333172 w 3526605"/>
              <a:gd name="T3" fmla="*/ 2444160 h 3580894"/>
              <a:gd name="T4" fmla="*/ 3466616 w 3526605"/>
              <a:gd name="T5" fmla="*/ 2457589 h 3580894"/>
              <a:gd name="T6" fmla="*/ 3521516 w 3526605"/>
              <a:gd name="T7" fmla="*/ 2452065 h 3580894"/>
              <a:gd name="T8" fmla="*/ 3495730 w 3526605"/>
              <a:gd name="T9" fmla="*/ 2522479 h 3580894"/>
              <a:gd name="T10" fmla="*/ 2452005 w 3526605"/>
              <a:gd name="T11" fmla="*/ 3540545 h 3580894"/>
              <a:gd name="T12" fmla="*/ 2340431 w 3526605"/>
              <a:gd name="T13" fmla="*/ 3579813 h 3580894"/>
              <a:gd name="T14" fmla="*/ 2329017 w 3526605"/>
              <a:gd name="T15" fmla="*/ 3466785 h 3580894"/>
              <a:gd name="T16" fmla="*/ 2290435 w 3526605"/>
              <a:gd name="T17" fmla="*/ 3342710 h 3580894"/>
              <a:gd name="T18" fmla="*/ 2284124 w 3526605"/>
              <a:gd name="T19" fmla="*/ 3331102 h 3580894"/>
              <a:gd name="T20" fmla="*/ 2468541 w 3526605"/>
              <a:gd name="T21" fmla="*/ 3258480 h 3580894"/>
              <a:gd name="T22" fmla="*/ 3263494 w 3526605"/>
              <a:gd name="T23" fmla="*/ 2424426 h 3580894"/>
              <a:gd name="T24" fmla="*/ 238699 w 3526605"/>
              <a:gd name="T25" fmla="*/ 2359423 h 3580894"/>
              <a:gd name="T26" fmla="*/ 268579 w 3526605"/>
              <a:gd name="T27" fmla="*/ 2442635 h 3580894"/>
              <a:gd name="T28" fmla="*/ 985437 w 3526605"/>
              <a:gd name="T29" fmla="*/ 3222515 h 3580894"/>
              <a:gd name="T30" fmla="*/ 1104424 w 3526605"/>
              <a:gd name="T31" fmla="*/ 3279804 h 3580894"/>
              <a:gd name="T32" fmla="*/ 1070220 w 3526605"/>
              <a:gd name="T33" fmla="*/ 3342710 h 3580894"/>
              <a:gd name="T34" fmla="*/ 1031638 w 3526605"/>
              <a:gd name="T35" fmla="*/ 3466785 h 3580894"/>
              <a:gd name="T36" fmla="*/ 1026119 w 3526605"/>
              <a:gd name="T37" fmla="*/ 3521447 h 3580894"/>
              <a:gd name="T38" fmla="*/ 865301 w 3526605"/>
              <a:gd name="T39" fmla="*/ 3444018 h 3580894"/>
              <a:gd name="T40" fmla="*/ 37559 w 3526605"/>
              <a:gd name="T41" fmla="*/ 2543505 h 3580894"/>
              <a:gd name="T42" fmla="*/ 0 w 3526605"/>
              <a:gd name="T43" fmla="*/ 2438912 h 3580894"/>
              <a:gd name="T44" fmla="*/ 47636 w 3526605"/>
              <a:gd name="T45" fmla="*/ 2434118 h 3580894"/>
              <a:gd name="T46" fmla="*/ 171927 w 3526605"/>
              <a:gd name="T47" fmla="*/ 2395603 h 3580894"/>
              <a:gd name="T48" fmla="*/ 1020268 w 3526605"/>
              <a:gd name="T49" fmla="*/ 62409 h 3580894"/>
              <a:gd name="T50" fmla="*/ 1019323 w 3526605"/>
              <a:gd name="T51" fmla="*/ 71776 h 3580894"/>
              <a:gd name="T52" fmla="*/ 1032775 w 3526605"/>
              <a:gd name="T53" fmla="*/ 205150 h 3580894"/>
              <a:gd name="T54" fmla="*/ 1068056 w 3526605"/>
              <a:gd name="T55" fmla="*/ 318746 h 3580894"/>
              <a:gd name="T56" fmla="*/ 985437 w 3526605"/>
              <a:gd name="T57" fmla="*/ 358524 h 3580894"/>
              <a:gd name="T58" fmla="*/ 268579 w 3526605"/>
              <a:gd name="T59" fmla="*/ 1138404 h 3580894"/>
              <a:gd name="T60" fmla="*/ 241084 w 3526605"/>
              <a:gd name="T61" fmla="*/ 1214975 h 3580894"/>
              <a:gd name="T62" fmla="*/ 171927 w 3526605"/>
              <a:gd name="T63" fmla="*/ 1177502 h 3580894"/>
              <a:gd name="T64" fmla="*/ 47636 w 3526605"/>
              <a:gd name="T65" fmla="*/ 1138987 h 3580894"/>
              <a:gd name="T66" fmla="*/ 2750 w 3526605"/>
              <a:gd name="T67" fmla="*/ 1134470 h 3580894"/>
              <a:gd name="T68" fmla="*/ 37559 w 3526605"/>
              <a:gd name="T69" fmla="*/ 1037534 h 3580894"/>
              <a:gd name="T70" fmla="*/ 865301 w 3526605"/>
              <a:gd name="T71" fmla="*/ 137021 h 3580894"/>
              <a:gd name="T72" fmla="*/ 2336367 w 3526605"/>
              <a:gd name="T73" fmla="*/ 0 h 3580894"/>
              <a:gd name="T74" fmla="*/ 2494470 w 3526605"/>
              <a:gd name="T75" fmla="*/ 57836 h 3580894"/>
              <a:gd name="T76" fmla="*/ 3513080 w 3526605"/>
              <a:gd name="T77" fmla="*/ 1101003 h 3580894"/>
              <a:gd name="T78" fmla="*/ 3527425 w 3526605"/>
              <a:gd name="T79" fmla="*/ 1141719 h 3580894"/>
              <a:gd name="T80" fmla="*/ 3466616 w 3526605"/>
              <a:gd name="T81" fmla="*/ 1135600 h 3580894"/>
              <a:gd name="T82" fmla="*/ 3333172 w 3526605"/>
              <a:gd name="T83" fmla="*/ 1149029 h 3580894"/>
              <a:gd name="T84" fmla="*/ 3264679 w 3526605"/>
              <a:gd name="T85" fmla="*/ 1170254 h 3580894"/>
              <a:gd name="T86" fmla="*/ 3230863 w 3526605"/>
              <a:gd name="T87" fmla="*/ 1084475 h 3580894"/>
              <a:gd name="T88" fmla="*/ 2396363 w 3526605"/>
              <a:gd name="T89" fmla="*/ 289946 h 3580894"/>
              <a:gd name="T90" fmla="*/ 2313260 w 3526605"/>
              <a:gd name="T91" fmla="*/ 259547 h 3580894"/>
              <a:gd name="T92" fmla="*/ 2330155 w 3526605"/>
              <a:gd name="T93" fmla="*/ 205150 h 3580894"/>
              <a:gd name="T94" fmla="*/ 2343607 w 3526605"/>
              <a:gd name="T95" fmla="*/ 71776 h 3580894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3526605" h="3580894">
                <a:moveTo>
                  <a:pt x="3263346" y="2423489"/>
                </a:moveTo>
                <a:lnTo>
                  <a:pt x="3332397" y="2444898"/>
                </a:lnTo>
                <a:cubicBezTo>
                  <a:pt x="3375490" y="2453706"/>
                  <a:pt x="3420110" y="2458331"/>
                  <a:pt x="3465810" y="2458331"/>
                </a:cubicBezTo>
                <a:lnTo>
                  <a:pt x="3520697" y="2452805"/>
                </a:lnTo>
                <a:lnTo>
                  <a:pt x="3494917" y="2523241"/>
                </a:lnTo>
                <a:cubicBezTo>
                  <a:pt x="3298597" y="2987392"/>
                  <a:pt x="2921275" y="3356345"/>
                  <a:pt x="2451435" y="3541614"/>
                </a:cubicBezTo>
                <a:lnTo>
                  <a:pt x="2339887" y="3580894"/>
                </a:lnTo>
                <a:lnTo>
                  <a:pt x="2328476" y="3467832"/>
                </a:lnTo>
                <a:cubicBezTo>
                  <a:pt x="2319658" y="3424790"/>
                  <a:pt x="2306652" y="3383271"/>
                  <a:pt x="2289903" y="3343719"/>
                </a:cubicBezTo>
                <a:lnTo>
                  <a:pt x="2283593" y="3332108"/>
                </a:lnTo>
                <a:lnTo>
                  <a:pt x="2467967" y="3259464"/>
                </a:lnTo>
                <a:cubicBezTo>
                  <a:pt x="2824056" y="3087882"/>
                  <a:pt x="3108171" y="2790589"/>
                  <a:pt x="3262735" y="2425158"/>
                </a:cubicBezTo>
                <a:lnTo>
                  <a:pt x="3263346" y="2423489"/>
                </a:lnTo>
                <a:close/>
                <a:moveTo>
                  <a:pt x="238644" y="2360135"/>
                </a:moveTo>
                <a:lnTo>
                  <a:pt x="268517" y="2443373"/>
                </a:lnTo>
                <a:cubicBezTo>
                  <a:pt x="414145" y="2776254"/>
                  <a:pt x="667824" y="3051075"/>
                  <a:pt x="985208" y="3223488"/>
                </a:cubicBezTo>
                <a:lnTo>
                  <a:pt x="1104167" y="3280794"/>
                </a:lnTo>
                <a:lnTo>
                  <a:pt x="1069971" y="3343719"/>
                </a:lnTo>
                <a:cubicBezTo>
                  <a:pt x="1053222" y="3383271"/>
                  <a:pt x="1040217" y="3424790"/>
                  <a:pt x="1031398" y="3467832"/>
                </a:cubicBezTo>
                <a:lnTo>
                  <a:pt x="1025880" y="3522510"/>
                </a:lnTo>
                <a:lnTo>
                  <a:pt x="865100" y="3445058"/>
                </a:lnTo>
                <a:cubicBezTo>
                  <a:pt x="498623" y="3245976"/>
                  <a:pt x="205703" y="2928645"/>
                  <a:pt x="37550" y="2544273"/>
                </a:cubicBezTo>
                <a:lnTo>
                  <a:pt x="0" y="2439648"/>
                </a:lnTo>
                <a:lnTo>
                  <a:pt x="47625" y="2434853"/>
                </a:lnTo>
                <a:cubicBezTo>
                  <a:pt x="90719" y="2426045"/>
                  <a:pt x="132287" y="2413055"/>
                  <a:pt x="171887" y="2396326"/>
                </a:cubicBezTo>
                <a:lnTo>
                  <a:pt x="238644" y="2360135"/>
                </a:lnTo>
                <a:close/>
                <a:moveTo>
                  <a:pt x="1020031" y="62428"/>
                </a:moveTo>
                <a:lnTo>
                  <a:pt x="1019086" y="71798"/>
                </a:lnTo>
                <a:cubicBezTo>
                  <a:pt x="1019086" y="117499"/>
                  <a:pt x="1023717" y="162118"/>
                  <a:pt x="1032535" y="205212"/>
                </a:cubicBezTo>
                <a:lnTo>
                  <a:pt x="1067808" y="318842"/>
                </a:lnTo>
                <a:lnTo>
                  <a:pt x="985208" y="358632"/>
                </a:lnTo>
                <a:cubicBezTo>
                  <a:pt x="667824" y="531045"/>
                  <a:pt x="414145" y="805866"/>
                  <a:pt x="268517" y="1138748"/>
                </a:cubicBezTo>
                <a:lnTo>
                  <a:pt x="241028" y="1215342"/>
                </a:lnTo>
                <a:lnTo>
                  <a:pt x="171887" y="1177858"/>
                </a:lnTo>
                <a:cubicBezTo>
                  <a:pt x="132287" y="1161129"/>
                  <a:pt x="90719" y="1148139"/>
                  <a:pt x="47625" y="1139331"/>
                </a:cubicBezTo>
                <a:lnTo>
                  <a:pt x="2749" y="1134813"/>
                </a:lnTo>
                <a:lnTo>
                  <a:pt x="37550" y="1037847"/>
                </a:lnTo>
                <a:cubicBezTo>
                  <a:pt x="205703" y="653476"/>
                  <a:pt x="498623" y="336145"/>
                  <a:pt x="865100" y="137062"/>
                </a:cubicBezTo>
                <a:lnTo>
                  <a:pt x="1020031" y="62428"/>
                </a:lnTo>
                <a:close/>
                <a:moveTo>
                  <a:pt x="2335824" y="0"/>
                </a:moveTo>
                <a:lnTo>
                  <a:pt x="2493890" y="57853"/>
                </a:lnTo>
                <a:cubicBezTo>
                  <a:pt x="2958041" y="254172"/>
                  <a:pt x="3326994" y="631495"/>
                  <a:pt x="3512263" y="1101335"/>
                </a:cubicBezTo>
                <a:lnTo>
                  <a:pt x="3526605" y="1142064"/>
                </a:lnTo>
                <a:lnTo>
                  <a:pt x="3465810" y="1135943"/>
                </a:lnTo>
                <a:cubicBezTo>
                  <a:pt x="3420110" y="1135943"/>
                  <a:pt x="3375490" y="1140569"/>
                  <a:pt x="3332397" y="1149376"/>
                </a:cubicBezTo>
                <a:lnTo>
                  <a:pt x="3263920" y="1170607"/>
                </a:lnTo>
                <a:lnTo>
                  <a:pt x="3230112" y="1084802"/>
                </a:lnTo>
                <a:cubicBezTo>
                  <a:pt x="3058530" y="728712"/>
                  <a:pt x="2761237" y="444598"/>
                  <a:pt x="2395806" y="290034"/>
                </a:cubicBezTo>
                <a:lnTo>
                  <a:pt x="2312722" y="259625"/>
                </a:lnTo>
                <a:lnTo>
                  <a:pt x="2329613" y="205212"/>
                </a:lnTo>
                <a:cubicBezTo>
                  <a:pt x="2338431" y="162118"/>
                  <a:pt x="2343062" y="117499"/>
                  <a:pt x="2343062" y="71798"/>
                </a:cubicBezTo>
                <a:lnTo>
                  <a:pt x="233582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035" name="文本框 38"/>
          <p:cNvSpPr txBox="1">
            <a:spLocks noChangeArrowheads="1"/>
          </p:cNvSpPr>
          <p:nvPr/>
        </p:nvSpPr>
        <p:spPr bwMode="auto">
          <a:xfrm>
            <a:off x="519113" y="171450"/>
            <a:ext cx="2136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点此添加您的标题</a:t>
            </a:r>
          </a:p>
        </p:txBody>
      </p:sp>
      <p:grpSp>
        <p:nvGrpSpPr>
          <p:cNvPr id="44036" name="组合 3"/>
          <p:cNvGrpSpPr>
            <a:grpSpLocks/>
          </p:cNvGrpSpPr>
          <p:nvPr/>
        </p:nvGrpSpPr>
        <p:grpSpPr bwMode="auto">
          <a:xfrm>
            <a:off x="196850" y="182563"/>
            <a:ext cx="238125" cy="347662"/>
            <a:chOff x="0" y="0"/>
            <a:chExt cx="569789" cy="829904"/>
          </a:xfrm>
        </p:grpSpPr>
        <p:sp>
          <p:nvSpPr>
            <p:cNvPr id="44071" name="菱形 39"/>
            <p:cNvSpPr>
              <a:spLocks noChangeArrowheads="1"/>
            </p:cNvSpPr>
            <p:nvPr/>
          </p:nvSpPr>
          <p:spPr bwMode="auto">
            <a:xfrm>
              <a:off x="0" y="0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072" name="菱形 40"/>
            <p:cNvSpPr>
              <a:spLocks noChangeArrowheads="1"/>
            </p:cNvSpPr>
            <p:nvPr/>
          </p:nvSpPr>
          <p:spPr bwMode="auto">
            <a:xfrm>
              <a:off x="0" y="260114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4037" name="Oval 5"/>
          <p:cNvSpPr>
            <a:spLocks noChangeArrowheads="1"/>
          </p:cNvSpPr>
          <p:nvPr/>
        </p:nvSpPr>
        <p:spPr bwMode="auto">
          <a:xfrm>
            <a:off x="647700" y="3011488"/>
            <a:ext cx="1323975" cy="1322387"/>
          </a:xfrm>
          <a:prstGeom prst="ellipse">
            <a:avLst/>
          </a:pr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id-ID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038" name="Oval 6"/>
          <p:cNvSpPr>
            <a:spLocks noChangeArrowheads="1"/>
          </p:cNvSpPr>
          <p:nvPr/>
        </p:nvSpPr>
        <p:spPr bwMode="auto">
          <a:xfrm>
            <a:off x="2398713" y="1295400"/>
            <a:ext cx="1323975" cy="1323975"/>
          </a:xfrm>
          <a:prstGeom prst="ellipse">
            <a:avLst/>
          </a:pr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id-ID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039" name="Oval 7"/>
          <p:cNvSpPr>
            <a:spLocks noChangeArrowheads="1"/>
          </p:cNvSpPr>
          <p:nvPr/>
        </p:nvSpPr>
        <p:spPr bwMode="auto">
          <a:xfrm>
            <a:off x="2398713" y="4824413"/>
            <a:ext cx="1323975" cy="1323975"/>
          </a:xfrm>
          <a:prstGeom prst="ellipse">
            <a:avLst/>
          </a:pr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id-ID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040" name="Oval 8"/>
          <p:cNvSpPr>
            <a:spLocks noChangeArrowheads="1"/>
          </p:cNvSpPr>
          <p:nvPr/>
        </p:nvSpPr>
        <p:spPr bwMode="auto">
          <a:xfrm>
            <a:off x="4192588" y="3011488"/>
            <a:ext cx="1323975" cy="1322387"/>
          </a:xfrm>
          <a:prstGeom prst="ellipse">
            <a:avLst/>
          </a:pr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id-ID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042" name="TextBox 4"/>
          <p:cNvSpPr txBox="1">
            <a:spLocks noChangeArrowheads="1"/>
          </p:cNvSpPr>
          <p:nvPr/>
        </p:nvSpPr>
        <p:spPr bwMode="auto">
          <a:xfrm>
            <a:off x="2459038" y="3887788"/>
            <a:ext cx="1203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添加标题</a:t>
            </a:r>
            <a:endParaRPr kumimoji="0" lang="id-ID" altLang="en-US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4043" name="Group 9"/>
          <p:cNvGrpSpPr>
            <a:grpSpLocks/>
          </p:cNvGrpSpPr>
          <p:nvPr/>
        </p:nvGrpSpPr>
        <p:grpSpPr bwMode="auto">
          <a:xfrm>
            <a:off x="2606675" y="3025775"/>
            <a:ext cx="831850" cy="758825"/>
            <a:chOff x="0" y="0"/>
            <a:chExt cx="831298" cy="757602"/>
          </a:xfrm>
        </p:grpSpPr>
        <p:sp>
          <p:nvSpPr>
            <p:cNvPr id="2" name="Rectangle 12"/>
            <p:cNvSpPr>
              <a:spLocks noChangeArrowheads="1"/>
            </p:cNvSpPr>
            <p:nvPr/>
          </p:nvSpPr>
          <p:spPr bwMode="auto">
            <a:xfrm>
              <a:off x="51096" y="601365"/>
              <a:ext cx="156237" cy="156237"/>
            </a:xfrm>
            <a:prstGeom prst="rect">
              <a:avLst/>
            </a:pr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id-ID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067" name="Rectangle 13"/>
            <p:cNvSpPr>
              <a:spLocks noChangeArrowheads="1"/>
            </p:cNvSpPr>
            <p:nvPr/>
          </p:nvSpPr>
          <p:spPr bwMode="auto">
            <a:xfrm>
              <a:off x="259412" y="496224"/>
              <a:ext cx="156237" cy="261377"/>
            </a:xfrm>
            <a:prstGeom prst="rect">
              <a:avLst/>
            </a:pr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id-ID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068" name="Rectangle 14"/>
            <p:cNvSpPr>
              <a:spLocks noChangeArrowheads="1"/>
            </p:cNvSpPr>
            <p:nvPr/>
          </p:nvSpPr>
          <p:spPr bwMode="auto">
            <a:xfrm>
              <a:off x="467728" y="392066"/>
              <a:ext cx="156237" cy="365535"/>
            </a:xfrm>
            <a:prstGeom prst="rect">
              <a:avLst/>
            </a:pr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id-ID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069" name="Rectangle 15"/>
            <p:cNvSpPr>
              <a:spLocks noChangeArrowheads="1"/>
            </p:cNvSpPr>
            <p:nvPr/>
          </p:nvSpPr>
          <p:spPr bwMode="auto">
            <a:xfrm>
              <a:off x="676044" y="287908"/>
              <a:ext cx="155254" cy="469693"/>
            </a:xfrm>
            <a:prstGeom prst="rect">
              <a:avLst/>
            </a:pr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id-ID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070" name="Freeform 16"/>
            <p:cNvSpPr>
              <a:spLocks/>
            </p:cNvSpPr>
            <p:nvPr/>
          </p:nvSpPr>
          <p:spPr bwMode="auto">
            <a:xfrm>
              <a:off x="0" y="0"/>
              <a:ext cx="831298" cy="496224"/>
            </a:xfrm>
            <a:custGeom>
              <a:avLst/>
              <a:gdLst>
                <a:gd name="T0" fmla="*/ 2147483646 w 846"/>
                <a:gd name="T1" fmla="*/ 2147483646 h 505"/>
                <a:gd name="T2" fmla="*/ 2147483646 w 846"/>
                <a:gd name="T3" fmla="*/ 2147483646 h 505"/>
                <a:gd name="T4" fmla="*/ 2147483646 w 846"/>
                <a:gd name="T5" fmla="*/ 2147483646 h 505"/>
                <a:gd name="T6" fmla="*/ 2147483646 w 846"/>
                <a:gd name="T7" fmla="*/ 2147483646 h 505"/>
                <a:gd name="T8" fmla="*/ 0 w 846"/>
                <a:gd name="T9" fmla="*/ 2147483646 h 505"/>
                <a:gd name="T10" fmla="*/ 0 w 846"/>
                <a:gd name="T11" fmla="*/ 2147483646 h 505"/>
                <a:gd name="T12" fmla="*/ 2147483646 w 846"/>
                <a:gd name="T13" fmla="*/ 2147483646 h 505"/>
                <a:gd name="T14" fmla="*/ 2147483646 w 846"/>
                <a:gd name="T15" fmla="*/ 2147483646 h 505"/>
                <a:gd name="T16" fmla="*/ 2147483646 w 846"/>
                <a:gd name="T17" fmla="*/ 2147483646 h 505"/>
                <a:gd name="T18" fmla="*/ 2147483646 w 846"/>
                <a:gd name="T19" fmla="*/ 2147483646 h 505"/>
                <a:gd name="T20" fmla="*/ 2147483646 w 846"/>
                <a:gd name="T21" fmla="*/ 2147483646 h 505"/>
                <a:gd name="T22" fmla="*/ 2147483646 w 846"/>
                <a:gd name="T23" fmla="*/ 0 h 505"/>
                <a:gd name="T24" fmla="*/ 2147483646 w 846"/>
                <a:gd name="T25" fmla="*/ 2147483646 h 50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46" h="505">
                  <a:moveTo>
                    <a:pt x="727" y="120"/>
                  </a:moveTo>
                  <a:lnTo>
                    <a:pt x="569" y="120"/>
                  </a:lnTo>
                  <a:lnTo>
                    <a:pt x="370" y="266"/>
                  </a:lnTo>
                  <a:lnTo>
                    <a:pt x="264" y="213"/>
                  </a:lnTo>
                  <a:lnTo>
                    <a:pt x="0" y="439"/>
                  </a:lnTo>
                  <a:lnTo>
                    <a:pt x="0" y="505"/>
                  </a:lnTo>
                  <a:lnTo>
                    <a:pt x="264" y="279"/>
                  </a:lnTo>
                  <a:lnTo>
                    <a:pt x="370" y="333"/>
                  </a:lnTo>
                  <a:lnTo>
                    <a:pt x="595" y="173"/>
                  </a:lnTo>
                  <a:lnTo>
                    <a:pt x="754" y="173"/>
                  </a:lnTo>
                  <a:lnTo>
                    <a:pt x="846" y="80"/>
                  </a:lnTo>
                  <a:lnTo>
                    <a:pt x="846" y="0"/>
                  </a:lnTo>
                  <a:lnTo>
                    <a:pt x="727" y="120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4044" name="TextBox 25"/>
          <p:cNvSpPr txBox="1">
            <a:spLocks noChangeArrowheads="1"/>
          </p:cNvSpPr>
          <p:nvPr/>
        </p:nvSpPr>
        <p:spPr bwMode="auto">
          <a:xfrm>
            <a:off x="939800" y="3705225"/>
            <a:ext cx="6477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行动</a:t>
            </a:r>
            <a:endParaRPr kumimoji="0" lang="id-ID" altLang="en-US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4045" name="TextBox 26"/>
          <p:cNvSpPr txBox="1">
            <a:spLocks noChangeArrowheads="1"/>
          </p:cNvSpPr>
          <p:nvPr/>
        </p:nvSpPr>
        <p:spPr bwMode="auto">
          <a:xfrm>
            <a:off x="2736850" y="2051050"/>
            <a:ext cx="6461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计划</a:t>
            </a:r>
            <a:endParaRPr kumimoji="0" lang="id-ID" altLang="en-US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4046" name="TextBox 27"/>
          <p:cNvSpPr txBox="1">
            <a:spLocks noChangeArrowheads="1"/>
          </p:cNvSpPr>
          <p:nvPr/>
        </p:nvSpPr>
        <p:spPr bwMode="auto">
          <a:xfrm>
            <a:off x="2736850" y="5530850"/>
            <a:ext cx="6461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研究</a:t>
            </a:r>
            <a:endParaRPr kumimoji="0" lang="id-ID" altLang="en-US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4047" name="TextBox 28"/>
          <p:cNvSpPr txBox="1">
            <a:spLocks noChangeArrowheads="1"/>
          </p:cNvSpPr>
          <p:nvPr/>
        </p:nvSpPr>
        <p:spPr bwMode="auto">
          <a:xfrm>
            <a:off x="4540250" y="3743325"/>
            <a:ext cx="6461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要求</a:t>
            </a:r>
            <a:endParaRPr kumimoji="0" lang="id-ID" altLang="en-US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44048" name="Group 29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438" y="1566863"/>
            <a:ext cx="420687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9" name="Group 3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" y="3273425"/>
            <a:ext cx="401638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50" name="Freeform 60"/>
          <p:cNvSpPr>
            <a:spLocks noEditPoints="1"/>
          </p:cNvSpPr>
          <p:nvPr/>
        </p:nvSpPr>
        <p:spPr bwMode="auto">
          <a:xfrm>
            <a:off x="4643438" y="3343275"/>
            <a:ext cx="400050" cy="400050"/>
          </a:xfrm>
          <a:custGeom>
            <a:avLst/>
            <a:gdLst>
              <a:gd name="T0" fmla="*/ 2147483646 w 128"/>
              <a:gd name="T1" fmla="*/ 2147483646 h 128"/>
              <a:gd name="T2" fmla="*/ 2147483646 w 128"/>
              <a:gd name="T3" fmla="*/ 0 h 128"/>
              <a:gd name="T4" fmla="*/ 2147483646 w 128"/>
              <a:gd name="T5" fmla="*/ 2147483646 h 128"/>
              <a:gd name="T6" fmla="*/ 2147483646 w 128"/>
              <a:gd name="T7" fmla="*/ 2147483646 h 128"/>
              <a:gd name="T8" fmla="*/ 0 w 128"/>
              <a:gd name="T9" fmla="*/ 2147483646 h 128"/>
              <a:gd name="T10" fmla="*/ 2147483646 w 128"/>
              <a:gd name="T11" fmla="*/ 2147483646 h 128"/>
              <a:gd name="T12" fmla="*/ 2147483646 w 128"/>
              <a:gd name="T13" fmla="*/ 2147483646 h 128"/>
              <a:gd name="T14" fmla="*/ 2147483646 w 128"/>
              <a:gd name="T15" fmla="*/ 2147483646 h 128"/>
              <a:gd name="T16" fmla="*/ 2147483646 w 128"/>
              <a:gd name="T17" fmla="*/ 2147483646 h 128"/>
              <a:gd name="T18" fmla="*/ 2147483646 w 128"/>
              <a:gd name="T19" fmla="*/ 2147483646 h 128"/>
              <a:gd name="T20" fmla="*/ 2147483646 w 128"/>
              <a:gd name="T21" fmla="*/ 2147483646 h 128"/>
              <a:gd name="T22" fmla="*/ 2147483646 w 128"/>
              <a:gd name="T23" fmla="*/ 2147483646 h 128"/>
              <a:gd name="T24" fmla="*/ 2147483646 w 128"/>
              <a:gd name="T25" fmla="*/ 2147483646 h 128"/>
              <a:gd name="T26" fmla="*/ 2147483646 w 128"/>
              <a:gd name="T27" fmla="*/ 2147483646 h 128"/>
              <a:gd name="T28" fmla="*/ 2147483646 w 128"/>
              <a:gd name="T29" fmla="*/ 2147483646 h 128"/>
              <a:gd name="T30" fmla="*/ 2147483646 w 128"/>
              <a:gd name="T31" fmla="*/ 2147483646 h 128"/>
              <a:gd name="T32" fmla="*/ 2147483646 w 128"/>
              <a:gd name="T33" fmla="*/ 2147483646 h 128"/>
              <a:gd name="T34" fmla="*/ 2147483646 w 128"/>
              <a:gd name="T35" fmla="*/ 2147483646 h 128"/>
              <a:gd name="T36" fmla="*/ 2147483646 w 128"/>
              <a:gd name="T37" fmla="*/ 2147483646 h 128"/>
              <a:gd name="T38" fmla="*/ 2147483646 w 128"/>
              <a:gd name="T39" fmla="*/ 2147483646 h 128"/>
              <a:gd name="T40" fmla="*/ 2147483646 w 128"/>
              <a:gd name="T41" fmla="*/ 2147483646 h 128"/>
              <a:gd name="T42" fmla="*/ 2147483646 w 128"/>
              <a:gd name="T43" fmla="*/ 2147483646 h 128"/>
              <a:gd name="T44" fmla="*/ 2147483646 w 128"/>
              <a:gd name="T45" fmla="*/ 2147483646 h 128"/>
              <a:gd name="T46" fmla="*/ 2147483646 w 128"/>
              <a:gd name="T47" fmla="*/ 2147483646 h 128"/>
              <a:gd name="T48" fmla="*/ 2147483646 w 128"/>
              <a:gd name="T49" fmla="*/ 2147483646 h 128"/>
              <a:gd name="T50" fmla="*/ 2147483646 w 128"/>
              <a:gd name="T51" fmla="*/ 2147483646 h 128"/>
              <a:gd name="T52" fmla="*/ 2147483646 w 128"/>
              <a:gd name="T53" fmla="*/ 2147483646 h 128"/>
              <a:gd name="T54" fmla="*/ 2147483646 w 128"/>
              <a:gd name="T55" fmla="*/ 2147483646 h 128"/>
              <a:gd name="T56" fmla="*/ 2147483646 w 128"/>
              <a:gd name="T57" fmla="*/ 2147483646 h 128"/>
              <a:gd name="T58" fmla="*/ 2147483646 w 128"/>
              <a:gd name="T59" fmla="*/ 2147483646 h 128"/>
              <a:gd name="T60" fmla="*/ 2147483646 w 128"/>
              <a:gd name="T61" fmla="*/ 2147483646 h 128"/>
              <a:gd name="T62" fmla="*/ 2147483646 w 128"/>
              <a:gd name="T63" fmla="*/ 2147483646 h 128"/>
              <a:gd name="T64" fmla="*/ 2147483646 w 128"/>
              <a:gd name="T65" fmla="*/ 2147483646 h 12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28" h="128">
                <a:moveTo>
                  <a:pt x="126" y="1"/>
                </a:moveTo>
                <a:cubicBezTo>
                  <a:pt x="126" y="0"/>
                  <a:pt x="125" y="0"/>
                  <a:pt x="124" y="0"/>
                </a:cubicBezTo>
                <a:cubicBezTo>
                  <a:pt x="123" y="0"/>
                  <a:pt x="122" y="0"/>
                  <a:pt x="122" y="1"/>
                </a:cubicBezTo>
                <a:cubicBezTo>
                  <a:pt x="2" y="81"/>
                  <a:pt x="2" y="81"/>
                  <a:pt x="2" y="81"/>
                </a:cubicBezTo>
                <a:cubicBezTo>
                  <a:pt x="1" y="81"/>
                  <a:pt x="0" y="83"/>
                  <a:pt x="0" y="84"/>
                </a:cubicBezTo>
                <a:cubicBezTo>
                  <a:pt x="0" y="86"/>
                  <a:pt x="1" y="87"/>
                  <a:pt x="3" y="88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49" y="126"/>
                  <a:pt x="49" y="126"/>
                  <a:pt x="49" y="126"/>
                </a:cubicBezTo>
                <a:cubicBezTo>
                  <a:pt x="49" y="127"/>
                  <a:pt x="51" y="128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3" y="128"/>
                  <a:pt x="55" y="127"/>
                  <a:pt x="55" y="126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103" y="128"/>
                  <a:pt x="103" y="128"/>
                  <a:pt x="104" y="128"/>
                </a:cubicBezTo>
                <a:cubicBezTo>
                  <a:pt x="105" y="128"/>
                  <a:pt x="105" y="128"/>
                  <a:pt x="106" y="127"/>
                </a:cubicBezTo>
                <a:cubicBezTo>
                  <a:pt x="107" y="127"/>
                  <a:pt x="108" y="126"/>
                  <a:pt x="108" y="125"/>
                </a:cubicBezTo>
                <a:cubicBezTo>
                  <a:pt x="128" y="5"/>
                  <a:pt x="128" y="5"/>
                  <a:pt x="128" y="5"/>
                </a:cubicBezTo>
                <a:cubicBezTo>
                  <a:pt x="128" y="3"/>
                  <a:pt x="128" y="2"/>
                  <a:pt x="126" y="1"/>
                </a:cubicBezTo>
                <a:close/>
                <a:moveTo>
                  <a:pt x="13" y="83"/>
                </a:moveTo>
                <a:cubicBezTo>
                  <a:pt x="105" y="21"/>
                  <a:pt x="105" y="21"/>
                  <a:pt x="105" y="21"/>
                </a:cubicBezTo>
                <a:cubicBezTo>
                  <a:pt x="38" y="93"/>
                  <a:pt x="38" y="93"/>
                  <a:pt x="38" y="93"/>
                </a:cubicBezTo>
                <a:cubicBezTo>
                  <a:pt x="37" y="93"/>
                  <a:pt x="37" y="93"/>
                  <a:pt x="37" y="93"/>
                </a:cubicBezTo>
                <a:lnTo>
                  <a:pt x="13" y="83"/>
                </a:lnTo>
                <a:close/>
                <a:moveTo>
                  <a:pt x="41" y="96"/>
                </a:moveTo>
                <a:cubicBezTo>
                  <a:pt x="41" y="96"/>
                  <a:pt x="41" y="96"/>
                  <a:pt x="41" y="96"/>
                </a:cubicBezTo>
                <a:cubicBezTo>
                  <a:pt x="117" y="15"/>
                  <a:pt x="117" y="15"/>
                  <a:pt x="117" y="15"/>
                </a:cubicBezTo>
                <a:cubicBezTo>
                  <a:pt x="52" y="116"/>
                  <a:pt x="52" y="116"/>
                  <a:pt x="52" y="116"/>
                </a:cubicBezTo>
                <a:lnTo>
                  <a:pt x="41" y="96"/>
                </a:lnTo>
                <a:close/>
                <a:moveTo>
                  <a:pt x="101" y="118"/>
                </a:moveTo>
                <a:cubicBezTo>
                  <a:pt x="67" y="105"/>
                  <a:pt x="67" y="105"/>
                  <a:pt x="67" y="105"/>
                </a:cubicBezTo>
                <a:cubicBezTo>
                  <a:pt x="66" y="104"/>
                  <a:pt x="65" y="104"/>
                  <a:pt x="64" y="104"/>
                </a:cubicBezTo>
                <a:cubicBezTo>
                  <a:pt x="117" y="23"/>
                  <a:pt x="117" y="23"/>
                  <a:pt x="117" y="23"/>
                </a:cubicBezTo>
                <a:lnTo>
                  <a:pt x="101" y="1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4051" name="Group 36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9088" y="5187950"/>
            <a:ext cx="401637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52" name="TextBox 19"/>
          <p:cNvSpPr txBox="1">
            <a:spLocks noChangeArrowheads="1"/>
          </p:cNvSpPr>
          <p:nvPr/>
        </p:nvSpPr>
        <p:spPr bwMode="auto">
          <a:xfrm>
            <a:off x="9363075" y="3238500"/>
            <a:ext cx="54292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计划</a:t>
            </a:r>
            <a:endParaRPr kumimoji="0" lang="id-ID" alt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4053" name="Rectangle 20"/>
          <p:cNvSpPr>
            <a:spLocks noChangeArrowheads="1"/>
          </p:cNvSpPr>
          <p:nvPr/>
        </p:nvSpPr>
        <p:spPr bwMode="auto">
          <a:xfrm>
            <a:off x="9363075" y="3449638"/>
            <a:ext cx="22002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更多优质作品，请在淘宝搜索：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  <a:endParaRPr kumimoji="0" lang="id-ID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44054" name="Group 40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9525" y="3267075"/>
            <a:ext cx="41592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55" name="TextBox 15"/>
          <p:cNvSpPr txBox="1">
            <a:spLocks noChangeArrowheads="1"/>
          </p:cNvSpPr>
          <p:nvPr/>
        </p:nvSpPr>
        <p:spPr bwMode="auto">
          <a:xfrm>
            <a:off x="6604000" y="3238500"/>
            <a:ext cx="54451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行动</a:t>
            </a:r>
            <a:endParaRPr kumimoji="0" lang="id-ID" alt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4056" name="Rectangle 16"/>
          <p:cNvSpPr>
            <a:spLocks noChangeArrowheads="1"/>
          </p:cNvSpPr>
          <p:nvPr/>
        </p:nvSpPr>
        <p:spPr bwMode="auto">
          <a:xfrm>
            <a:off x="6604000" y="3449638"/>
            <a:ext cx="22002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更多优质作品，请在淘宝搜索：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  <a:endParaRPr kumimoji="0" lang="id-ID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44057" name="Group 43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5213" y="3267075"/>
            <a:ext cx="395287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58" name="TextBox 17"/>
          <p:cNvSpPr txBox="1">
            <a:spLocks noChangeArrowheads="1"/>
          </p:cNvSpPr>
          <p:nvPr/>
        </p:nvSpPr>
        <p:spPr bwMode="auto">
          <a:xfrm>
            <a:off x="6607175" y="4660900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要求</a:t>
            </a:r>
            <a:endParaRPr kumimoji="0" lang="id-ID" alt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4059" name="Rectangle 18"/>
          <p:cNvSpPr>
            <a:spLocks noChangeArrowheads="1"/>
          </p:cNvSpPr>
          <p:nvPr/>
        </p:nvSpPr>
        <p:spPr bwMode="auto">
          <a:xfrm>
            <a:off x="6607175" y="4902200"/>
            <a:ext cx="22002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更多优质作品，请在淘宝搜索：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  <a:endParaRPr kumimoji="0" lang="id-ID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4060" name="Freeform 60"/>
          <p:cNvSpPr>
            <a:spLocks noEditPoints="1"/>
          </p:cNvSpPr>
          <p:nvPr/>
        </p:nvSpPr>
        <p:spPr bwMode="auto">
          <a:xfrm>
            <a:off x="6142038" y="4719638"/>
            <a:ext cx="400050" cy="400050"/>
          </a:xfrm>
          <a:custGeom>
            <a:avLst/>
            <a:gdLst>
              <a:gd name="T0" fmla="*/ 2147483646 w 128"/>
              <a:gd name="T1" fmla="*/ 2147483646 h 128"/>
              <a:gd name="T2" fmla="*/ 2147483646 w 128"/>
              <a:gd name="T3" fmla="*/ 0 h 128"/>
              <a:gd name="T4" fmla="*/ 2147483646 w 128"/>
              <a:gd name="T5" fmla="*/ 2147483646 h 128"/>
              <a:gd name="T6" fmla="*/ 2147483646 w 128"/>
              <a:gd name="T7" fmla="*/ 2147483646 h 128"/>
              <a:gd name="T8" fmla="*/ 0 w 128"/>
              <a:gd name="T9" fmla="*/ 2147483646 h 128"/>
              <a:gd name="T10" fmla="*/ 2147483646 w 128"/>
              <a:gd name="T11" fmla="*/ 2147483646 h 128"/>
              <a:gd name="T12" fmla="*/ 2147483646 w 128"/>
              <a:gd name="T13" fmla="*/ 2147483646 h 128"/>
              <a:gd name="T14" fmla="*/ 2147483646 w 128"/>
              <a:gd name="T15" fmla="*/ 2147483646 h 128"/>
              <a:gd name="T16" fmla="*/ 2147483646 w 128"/>
              <a:gd name="T17" fmla="*/ 2147483646 h 128"/>
              <a:gd name="T18" fmla="*/ 2147483646 w 128"/>
              <a:gd name="T19" fmla="*/ 2147483646 h 128"/>
              <a:gd name="T20" fmla="*/ 2147483646 w 128"/>
              <a:gd name="T21" fmla="*/ 2147483646 h 128"/>
              <a:gd name="T22" fmla="*/ 2147483646 w 128"/>
              <a:gd name="T23" fmla="*/ 2147483646 h 128"/>
              <a:gd name="T24" fmla="*/ 2147483646 w 128"/>
              <a:gd name="T25" fmla="*/ 2147483646 h 128"/>
              <a:gd name="T26" fmla="*/ 2147483646 w 128"/>
              <a:gd name="T27" fmla="*/ 2147483646 h 128"/>
              <a:gd name="T28" fmla="*/ 2147483646 w 128"/>
              <a:gd name="T29" fmla="*/ 2147483646 h 128"/>
              <a:gd name="T30" fmla="*/ 2147483646 w 128"/>
              <a:gd name="T31" fmla="*/ 2147483646 h 128"/>
              <a:gd name="T32" fmla="*/ 2147483646 w 128"/>
              <a:gd name="T33" fmla="*/ 2147483646 h 128"/>
              <a:gd name="T34" fmla="*/ 2147483646 w 128"/>
              <a:gd name="T35" fmla="*/ 2147483646 h 128"/>
              <a:gd name="T36" fmla="*/ 2147483646 w 128"/>
              <a:gd name="T37" fmla="*/ 2147483646 h 128"/>
              <a:gd name="T38" fmla="*/ 2147483646 w 128"/>
              <a:gd name="T39" fmla="*/ 2147483646 h 128"/>
              <a:gd name="T40" fmla="*/ 2147483646 w 128"/>
              <a:gd name="T41" fmla="*/ 2147483646 h 128"/>
              <a:gd name="T42" fmla="*/ 2147483646 w 128"/>
              <a:gd name="T43" fmla="*/ 2147483646 h 128"/>
              <a:gd name="T44" fmla="*/ 2147483646 w 128"/>
              <a:gd name="T45" fmla="*/ 2147483646 h 128"/>
              <a:gd name="T46" fmla="*/ 2147483646 w 128"/>
              <a:gd name="T47" fmla="*/ 2147483646 h 128"/>
              <a:gd name="T48" fmla="*/ 2147483646 w 128"/>
              <a:gd name="T49" fmla="*/ 2147483646 h 128"/>
              <a:gd name="T50" fmla="*/ 2147483646 w 128"/>
              <a:gd name="T51" fmla="*/ 2147483646 h 128"/>
              <a:gd name="T52" fmla="*/ 2147483646 w 128"/>
              <a:gd name="T53" fmla="*/ 2147483646 h 128"/>
              <a:gd name="T54" fmla="*/ 2147483646 w 128"/>
              <a:gd name="T55" fmla="*/ 2147483646 h 128"/>
              <a:gd name="T56" fmla="*/ 2147483646 w 128"/>
              <a:gd name="T57" fmla="*/ 2147483646 h 128"/>
              <a:gd name="T58" fmla="*/ 2147483646 w 128"/>
              <a:gd name="T59" fmla="*/ 2147483646 h 128"/>
              <a:gd name="T60" fmla="*/ 2147483646 w 128"/>
              <a:gd name="T61" fmla="*/ 2147483646 h 128"/>
              <a:gd name="T62" fmla="*/ 2147483646 w 128"/>
              <a:gd name="T63" fmla="*/ 2147483646 h 128"/>
              <a:gd name="T64" fmla="*/ 2147483646 w 128"/>
              <a:gd name="T65" fmla="*/ 2147483646 h 12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28" h="128">
                <a:moveTo>
                  <a:pt x="126" y="1"/>
                </a:moveTo>
                <a:cubicBezTo>
                  <a:pt x="126" y="0"/>
                  <a:pt x="125" y="0"/>
                  <a:pt x="124" y="0"/>
                </a:cubicBezTo>
                <a:cubicBezTo>
                  <a:pt x="123" y="0"/>
                  <a:pt x="122" y="0"/>
                  <a:pt x="122" y="1"/>
                </a:cubicBezTo>
                <a:cubicBezTo>
                  <a:pt x="2" y="81"/>
                  <a:pt x="2" y="81"/>
                  <a:pt x="2" y="81"/>
                </a:cubicBezTo>
                <a:cubicBezTo>
                  <a:pt x="1" y="81"/>
                  <a:pt x="0" y="83"/>
                  <a:pt x="0" y="84"/>
                </a:cubicBezTo>
                <a:cubicBezTo>
                  <a:pt x="0" y="86"/>
                  <a:pt x="1" y="87"/>
                  <a:pt x="3" y="88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49" y="126"/>
                  <a:pt x="49" y="126"/>
                  <a:pt x="49" y="126"/>
                </a:cubicBezTo>
                <a:cubicBezTo>
                  <a:pt x="49" y="127"/>
                  <a:pt x="51" y="128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3" y="128"/>
                  <a:pt x="55" y="127"/>
                  <a:pt x="55" y="126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103" y="128"/>
                  <a:pt x="103" y="128"/>
                  <a:pt x="104" y="128"/>
                </a:cubicBezTo>
                <a:cubicBezTo>
                  <a:pt x="105" y="128"/>
                  <a:pt x="105" y="128"/>
                  <a:pt x="106" y="127"/>
                </a:cubicBezTo>
                <a:cubicBezTo>
                  <a:pt x="107" y="127"/>
                  <a:pt x="108" y="126"/>
                  <a:pt x="108" y="125"/>
                </a:cubicBezTo>
                <a:cubicBezTo>
                  <a:pt x="128" y="5"/>
                  <a:pt x="128" y="5"/>
                  <a:pt x="128" y="5"/>
                </a:cubicBezTo>
                <a:cubicBezTo>
                  <a:pt x="128" y="3"/>
                  <a:pt x="128" y="2"/>
                  <a:pt x="126" y="1"/>
                </a:cubicBezTo>
                <a:close/>
                <a:moveTo>
                  <a:pt x="13" y="83"/>
                </a:moveTo>
                <a:cubicBezTo>
                  <a:pt x="105" y="21"/>
                  <a:pt x="105" y="21"/>
                  <a:pt x="105" y="21"/>
                </a:cubicBezTo>
                <a:cubicBezTo>
                  <a:pt x="38" y="93"/>
                  <a:pt x="38" y="93"/>
                  <a:pt x="38" y="93"/>
                </a:cubicBezTo>
                <a:cubicBezTo>
                  <a:pt x="37" y="93"/>
                  <a:pt x="37" y="93"/>
                  <a:pt x="37" y="93"/>
                </a:cubicBezTo>
                <a:lnTo>
                  <a:pt x="13" y="83"/>
                </a:lnTo>
                <a:close/>
                <a:moveTo>
                  <a:pt x="41" y="96"/>
                </a:moveTo>
                <a:cubicBezTo>
                  <a:pt x="41" y="96"/>
                  <a:pt x="41" y="96"/>
                  <a:pt x="41" y="96"/>
                </a:cubicBezTo>
                <a:cubicBezTo>
                  <a:pt x="117" y="15"/>
                  <a:pt x="117" y="15"/>
                  <a:pt x="117" y="15"/>
                </a:cubicBezTo>
                <a:cubicBezTo>
                  <a:pt x="52" y="116"/>
                  <a:pt x="52" y="116"/>
                  <a:pt x="52" y="116"/>
                </a:cubicBezTo>
                <a:lnTo>
                  <a:pt x="41" y="96"/>
                </a:lnTo>
                <a:close/>
                <a:moveTo>
                  <a:pt x="101" y="118"/>
                </a:moveTo>
                <a:cubicBezTo>
                  <a:pt x="67" y="105"/>
                  <a:pt x="67" y="105"/>
                  <a:pt x="67" y="105"/>
                </a:cubicBezTo>
                <a:cubicBezTo>
                  <a:pt x="66" y="104"/>
                  <a:pt x="65" y="104"/>
                  <a:pt x="64" y="104"/>
                </a:cubicBezTo>
                <a:cubicBezTo>
                  <a:pt x="117" y="23"/>
                  <a:pt x="117" y="23"/>
                  <a:pt x="117" y="23"/>
                </a:cubicBezTo>
                <a:lnTo>
                  <a:pt x="101" y="1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061" name="TextBox 21"/>
          <p:cNvSpPr txBox="1">
            <a:spLocks noChangeArrowheads="1"/>
          </p:cNvSpPr>
          <p:nvPr/>
        </p:nvSpPr>
        <p:spPr bwMode="auto">
          <a:xfrm>
            <a:off x="9353550" y="4665663"/>
            <a:ext cx="5429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研究</a:t>
            </a:r>
            <a:endParaRPr kumimoji="0" lang="id-ID" alt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4062" name="Rectangle 22"/>
          <p:cNvSpPr>
            <a:spLocks noChangeArrowheads="1"/>
          </p:cNvSpPr>
          <p:nvPr/>
        </p:nvSpPr>
        <p:spPr bwMode="auto">
          <a:xfrm>
            <a:off x="9353550" y="4897438"/>
            <a:ext cx="22002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更多优质作品，请在淘宝搜索：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  <a:endParaRPr kumimoji="0" lang="id-ID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44063" name="Group 47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2225" y="4748213"/>
            <a:ext cx="403225" cy="3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65" name="TextBox 58"/>
          <p:cNvSpPr txBox="1">
            <a:spLocks noChangeArrowheads="1"/>
          </p:cNvSpPr>
          <p:nvPr/>
        </p:nvSpPr>
        <p:spPr bwMode="auto">
          <a:xfrm>
            <a:off x="6142038" y="1628775"/>
            <a:ext cx="26733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囚心钻研，诚心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  <a:endParaRPr kumimoji="0" lang="id-ID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4066" name="Rectangle 59"/>
          <p:cNvSpPr>
            <a:spLocks noChangeArrowheads="1"/>
          </p:cNvSpPr>
          <p:nvPr/>
        </p:nvSpPr>
        <p:spPr bwMode="auto">
          <a:xfrm>
            <a:off x="6142038" y="1935163"/>
            <a:ext cx="5235575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为您效劳，专业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模板设计、个性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定制美化，打造您的演示专场秀。忧你所忧，思你所思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——XXXXPPT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：囚心钻研，诚心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1132819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4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4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4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4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4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4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4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4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4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4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4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4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8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4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4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4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4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9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4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4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9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4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4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0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4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4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0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4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4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4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4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4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4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1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4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4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44035" grpId="0"/>
      <p:bldP spid="44037" grpId="0" animBg="1"/>
      <p:bldP spid="44038" grpId="0" animBg="1"/>
      <p:bldP spid="44039" grpId="0" animBg="1"/>
      <p:bldP spid="44040" grpId="0" animBg="1"/>
      <p:bldP spid="44042" grpId="0"/>
      <p:bldP spid="44044" grpId="0"/>
      <p:bldP spid="44045" grpId="0"/>
      <p:bldP spid="44046" grpId="0"/>
      <p:bldP spid="44047" grpId="0"/>
      <p:bldP spid="44050" grpId="0" animBg="1"/>
      <p:bldP spid="44052" grpId="0"/>
      <p:bldP spid="44053" grpId="0"/>
      <p:bldP spid="44055" grpId="0"/>
      <p:bldP spid="44056" grpId="0"/>
      <p:bldP spid="44058" grpId="0"/>
      <p:bldP spid="44059" grpId="0"/>
      <p:bldP spid="44060" grpId="0" animBg="1"/>
      <p:bldP spid="44061" grpId="0"/>
      <p:bldP spid="44062" grpId="0"/>
      <p:bldP spid="44065" grpId="0"/>
      <p:bldP spid="4406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1114" y="-641391"/>
            <a:ext cx="12203112" cy="8133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9" name="文本框 38"/>
          <p:cNvSpPr txBox="1">
            <a:spLocks noChangeArrowheads="1"/>
          </p:cNvSpPr>
          <p:nvPr/>
        </p:nvSpPr>
        <p:spPr bwMode="auto">
          <a:xfrm>
            <a:off x="519113" y="171450"/>
            <a:ext cx="2136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点此添加您的标题</a:t>
            </a:r>
          </a:p>
        </p:txBody>
      </p:sp>
      <p:grpSp>
        <p:nvGrpSpPr>
          <p:cNvPr id="45060" name="组合 3"/>
          <p:cNvGrpSpPr>
            <a:grpSpLocks/>
          </p:cNvGrpSpPr>
          <p:nvPr/>
        </p:nvGrpSpPr>
        <p:grpSpPr bwMode="auto">
          <a:xfrm>
            <a:off x="196850" y="182563"/>
            <a:ext cx="238125" cy="347662"/>
            <a:chOff x="0" y="0"/>
            <a:chExt cx="569789" cy="829904"/>
          </a:xfrm>
        </p:grpSpPr>
        <p:sp>
          <p:nvSpPr>
            <p:cNvPr id="45087" name="菱形 39"/>
            <p:cNvSpPr>
              <a:spLocks noChangeArrowheads="1"/>
            </p:cNvSpPr>
            <p:nvPr/>
          </p:nvSpPr>
          <p:spPr bwMode="auto">
            <a:xfrm>
              <a:off x="0" y="0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088" name="菱形 40"/>
            <p:cNvSpPr>
              <a:spLocks noChangeArrowheads="1"/>
            </p:cNvSpPr>
            <p:nvPr/>
          </p:nvSpPr>
          <p:spPr bwMode="auto">
            <a:xfrm>
              <a:off x="0" y="260114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5061" name="组合 6"/>
          <p:cNvGrpSpPr>
            <a:grpSpLocks/>
          </p:cNvGrpSpPr>
          <p:nvPr/>
        </p:nvGrpSpPr>
        <p:grpSpPr bwMode="auto">
          <a:xfrm>
            <a:off x="-11113" y="1228725"/>
            <a:ext cx="12203113" cy="3794125"/>
            <a:chOff x="0" y="0"/>
            <a:chExt cx="11581820" cy="3604632"/>
          </a:xfrm>
        </p:grpSpPr>
        <p:pic>
          <p:nvPicPr>
            <p:cNvPr id="45085" name="图片 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581819" cy="3604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086" name="矩形 8"/>
            <p:cNvSpPr>
              <a:spLocks noChangeArrowheads="1"/>
            </p:cNvSpPr>
            <p:nvPr/>
          </p:nvSpPr>
          <p:spPr bwMode="auto">
            <a:xfrm>
              <a:off x="1" y="0"/>
              <a:ext cx="11581819" cy="3604632"/>
            </a:xfrm>
            <a:prstGeom prst="rect">
              <a:avLst/>
            </a:prstGeom>
            <a:solidFill>
              <a:schemeClr val="tx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45062" name="图片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6788" y="1062038"/>
            <a:ext cx="51958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3" name="椭圆 10"/>
          <p:cNvSpPr>
            <a:spLocks noChangeArrowheads="1"/>
          </p:cNvSpPr>
          <p:nvPr/>
        </p:nvSpPr>
        <p:spPr bwMode="auto">
          <a:xfrm>
            <a:off x="2890838" y="1598613"/>
            <a:ext cx="928687" cy="928687"/>
          </a:xfrm>
          <a:prstGeom prst="ellipse">
            <a:avLst/>
          </a:pr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064" name="椭圆 11"/>
          <p:cNvSpPr>
            <a:spLocks noChangeArrowheads="1"/>
          </p:cNvSpPr>
          <p:nvPr/>
        </p:nvSpPr>
        <p:spPr bwMode="auto">
          <a:xfrm>
            <a:off x="8289925" y="3406775"/>
            <a:ext cx="928688" cy="928688"/>
          </a:xfrm>
          <a:prstGeom prst="ellipse">
            <a:avLst/>
          </a:pr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065" name="椭圆 12"/>
          <p:cNvSpPr>
            <a:spLocks noChangeArrowheads="1"/>
          </p:cNvSpPr>
          <p:nvPr/>
        </p:nvSpPr>
        <p:spPr bwMode="auto">
          <a:xfrm>
            <a:off x="2890838" y="3406775"/>
            <a:ext cx="928687" cy="928688"/>
          </a:xfrm>
          <a:prstGeom prst="ellipse">
            <a:avLst/>
          </a:pr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066" name="椭圆 13"/>
          <p:cNvSpPr>
            <a:spLocks noChangeArrowheads="1"/>
          </p:cNvSpPr>
          <p:nvPr/>
        </p:nvSpPr>
        <p:spPr bwMode="auto">
          <a:xfrm>
            <a:off x="8289925" y="1638300"/>
            <a:ext cx="928688" cy="928688"/>
          </a:xfrm>
          <a:prstGeom prst="ellipse">
            <a:avLst/>
          </a:pr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067" name="Freeform 120"/>
          <p:cNvSpPr>
            <a:spLocks noEditPoints="1"/>
          </p:cNvSpPr>
          <p:nvPr/>
        </p:nvSpPr>
        <p:spPr bwMode="auto">
          <a:xfrm>
            <a:off x="8551863" y="3640138"/>
            <a:ext cx="398462" cy="460375"/>
          </a:xfrm>
          <a:custGeom>
            <a:avLst/>
            <a:gdLst>
              <a:gd name="T0" fmla="*/ 2147483646 w 80"/>
              <a:gd name="T1" fmla="*/ 2147483646 h 92"/>
              <a:gd name="T2" fmla="*/ 2147483646 w 80"/>
              <a:gd name="T3" fmla="*/ 2147483646 h 92"/>
              <a:gd name="T4" fmla="*/ 2147483646 w 80"/>
              <a:gd name="T5" fmla="*/ 2147483646 h 92"/>
              <a:gd name="T6" fmla="*/ 2147483646 w 80"/>
              <a:gd name="T7" fmla="*/ 2147483646 h 92"/>
              <a:gd name="T8" fmla="*/ 0 w 80"/>
              <a:gd name="T9" fmla="*/ 2147483646 h 92"/>
              <a:gd name="T10" fmla="*/ 2147483646 w 80"/>
              <a:gd name="T11" fmla="*/ 2147483646 h 92"/>
              <a:gd name="T12" fmla="*/ 2147483646 w 80"/>
              <a:gd name="T13" fmla="*/ 0 h 92"/>
              <a:gd name="T14" fmla="*/ 2147483646 w 80"/>
              <a:gd name="T15" fmla="*/ 2147483646 h 92"/>
              <a:gd name="T16" fmla="*/ 2147483646 w 80"/>
              <a:gd name="T17" fmla="*/ 2147483646 h 92"/>
              <a:gd name="T18" fmla="*/ 2147483646 w 80"/>
              <a:gd name="T19" fmla="*/ 2147483646 h 92"/>
              <a:gd name="T20" fmla="*/ 2147483646 w 80"/>
              <a:gd name="T21" fmla="*/ 2147483646 h 92"/>
              <a:gd name="T22" fmla="*/ 2147483646 w 80"/>
              <a:gd name="T23" fmla="*/ 2147483646 h 92"/>
              <a:gd name="T24" fmla="*/ 2147483646 w 80"/>
              <a:gd name="T25" fmla="*/ 2147483646 h 92"/>
              <a:gd name="T26" fmla="*/ 2147483646 w 80"/>
              <a:gd name="T27" fmla="*/ 2147483646 h 92"/>
              <a:gd name="T28" fmla="*/ 2147483646 w 80"/>
              <a:gd name="T29" fmla="*/ 2147483646 h 92"/>
              <a:gd name="T30" fmla="*/ 2147483646 w 80"/>
              <a:gd name="T31" fmla="*/ 2147483646 h 9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80" h="92">
                <a:moveTo>
                  <a:pt x="62" y="22"/>
                </a:moveTo>
                <a:cubicBezTo>
                  <a:pt x="37" y="43"/>
                  <a:pt x="37" y="43"/>
                  <a:pt x="37" y="43"/>
                </a:cubicBezTo>
                <a:cubicBezTo>
                  <a:pt x="37" y="33"/>
                  <a:pt x="37" y="33"/>
                  <a:pt x="37" y="33"/>
                </a:cubicBezTo>
                <a:cubicBezTo>
                  <a:pt x="22" y="36"/>
                  <a:pt x="10" y="44"/>
                  <a:pt x="5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2" y="34"/>
                  <a:pt x="14" y="16"/>
                  <a:pt x="37" y="10"/>
                </a:cubicBezTo>
                <a:cubicBezTo>
                  <a:pt x="37" y="0"/>
                  <a:pt x="37" y="0"/>
                  <a:pt x="37" y="0"/>
                </a:cubicBezTo>
                <a:cubicBezTo>
                  <a:pt x="62" y="22"/>
                  <a:pt x="62" y="22"/>
                  <a:pt x="62" y="22"/>
                </a:cubicBezTo>
                <a:close/>
                <a:moveTo>
                  <a:pt x="44" y="59"/>
                </a:moveTo>
                <a:cubicBezTo>
                  <a:pt x="44" y="49"/>
                  <a:pt x="44" y="49"/>
                  <a:pt x="44" y="49"/>
                </a:cubicBezTo>
                <a:cubicBezTo>
                  <a:pt x="16" y="71"/>
                  <a:pt x="16" y="71"/>
                  <a:pt x="16" y="71"/>
                </a:cubicBezTo>
                <a:cubicBezTo>
                  <a:pt x="44" y="92"/>
                  <a:pt x="44" y="92"/>
                  <a:pt x="44" y="92"/>
                </a:cubicBezTo>
                <a:cubicBezTo>
                  <a:pt x="44" y="82"/>
                  <a:pt x="44" y="82"/>
                  <a:pt x="44" y="82"/>
                </a:cubicBezTo>
                <a:cubicBezTo>
                  <a:pt x="66" y="77"/>
                  <a:pt x="78" y="59"/>
                  <a:pt x="80" y="37"/>
                </a:cubicBezTo>
                <a:cubicBezTo>
                  <a:pt x="75" y="37"/>
                  <a:pt x="75" y="37"/>
                  <a:pt x="75" y="37"/>
                </a:cubicBezTo>
                <a:cubicBezTo>
                  <a:pt x="69" y="49"/>
                  <a:pt x="57" y="56"/>
                  <a:pt x="44" y="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296" tIns="40148" rIns="80296" bIns="40148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068" name="Freeform 123"/>
          <p:cNvSpPr>
            <a:spLocks noEditPoints="1"/>
          </p:cNvSpPr>
          <p:nvPr/>
        </p:nvSpPr>
        <p:spPr bwMode="auto">
          <a:xfrm>
            <a:off x="8559800" y="1889125"/>
            <a:ext cx="384175" cy="427038"/>
          </a:xfrm>
          <a:custGeom>
            <a:avLst/>
            <a:gdLst>
              <a:gd name="T0" fmla="*/ 2147483646 w 77"/>
              <a:gd name="T1" fmla="*/ 2147483646 h 86"/>
              <a:gd name="T2" fmla="*/ 2147483646 w 77"/>
              <a:gd name="T3" fmla="*/ 2147483646 h 86"/>
              <a:gd name="T4" fmla="*/ 2147483646 w 77"/>
              <a:gd name="T5" fmla="*/ 2147483646 h 86"/>
              <a:gd name="T6" fmla="*/ 2147483646 w 77"/>
              <a:gd name="T7" fmla="*/ 2147483646 h 86"/>
              <a:gd name="T8" fmla="*/ 2147483646 w 77"/>
              <a:gd name="T9" fmla="*/ 2147483646 h 86"/>
              <a:gd name="T10" fmla="*/ 2147483646 w 77"/>
              <a:gd name="T11" fmla="*/ 2147483646 h 86"/>
              <a:gd name="T12" fmla="*/ 2147483646 w 77"/>
              <a:gd name="T13" fmla="*/ 2147483646 h 86"/>
              <a:gd name="T14" fmla="*/ 2147483646 w 77"/>
              <a:gd name="T15" fmla="*/ 2147483646 h 86"/>
              <a:gd name="T16" fmla="*/ 2147483646 w 77"/>
              <a:gd name="T17" fmla="*/ 2147483646 h 86"/>
              <a:gd name="T18" fmla="*/ 2147483646 w 77"/>
              <a:gd name="T19" fmla="*/ 2147483646 h 86"/>
              <a:gd name="T20" fmla="*/ 2147483646 w 77"/>
              <a:gd name="T21" fmla="*/ 2147483646 h 86"/>
              <a:gd name="T22" fmla="*/ 2147483646 w 77"/>
              <a:gd name="T23" fmla="*/ 2147483646 h 86"/>
              <a:gd name="T24" fmla="*/ 2147483646 w 77"/>
              <a:gd name="T25" fmla="*/ 2147483646 h 86"/>
              <a:gd name="T26" fmla="*/ 2147483646 w 77"/>
              <a:gd name="T27" fmla="*/ 2147483646 h 86"/>
              <a:gd name="T28" fmla="*/ 2147483646 w 77"/>
              <a:gd name="T29" fmla="*/ 2147483646 h 86"/>
              <a:gd name="T30" fmla="*/ 2147483646 w 77"/>
              <a:gd name="T31" fmla="*/ 2147483646 h 86"/>
              <a:gd name="T32" fmla="*/ 2147483646 w 77"/>
              <a:gd name="T33" fmla="*/ 2147483646 h 86"/>
              <a:gd name="T34" fmla="*/ 2147483646 w 77"/>
              <a:gd name="T35" fmla="*/ 2147483646 h 86"/>
              <a:gd name="T36" fmla="*/ 2147483646 w 77"/>
              <a:gd name="T37" fmla="*/ 2147483646 h 86"/>
              <a:gd name="T38" fmla="*/ 2147483646 w 77"/>
              <a:gd name="T39" fmla="*/ 2147483646 h 86"/>
              <a:gd name="T40" fmla="*/ 2147483646 w 77"/>
              <a:gd name="T41" fmla="*/ 2147483646 h 86"/>
              <a:gd name="T42" fmla="*/ 2147483646 w 77"/>
              <a:gd name="T43" fmla="*/ 2147483646 h 86"/>
              <a:gd name="T44" fmla="*/ 2147483646 w 77"/>
              <a:gd name="T45" fmla="*/ 2147483646 h 86"/>
              <a:gd name="T46" fmla="*/ 2147483646 w 77"/>
              <a:gd name="T47" fmla="*/ 2147483646 h 86"/>
              <a:gd name="T48" fmla="*/ 2147483646 w 77"/>
              <a:gd name="T49" fmla="*/ 2147483646 h 86"/>
              <a:gd name="T50" fmla="*/ 2147483646 w 77"/>
              <a:gd name="T51" fmla="*/ 2147483646 h 86"/>
              <a:gd name="T52" fmla="*/ 2147483646 w 77"/>
              <a:gd name="T53" fmla="*/ 2147483646 h 86"/>
              <a:gd name="T54" fmla="*/ 2147483646 w 77"/>
              <a:gd name="T55" fmla="*/ 2147483646 h 86"/>
              <a:gd name="T56" fmla="*/ 2147483646 w 77"/>
              <a:gd name="T57" fmla="*/ 2147483646 h 86"/>
              <a:gd name="T58" fmla="*/ 2147483646 w 77"/>
              <a:gd name="T59" fmla="*/ 2147483646 h 86"/>
              <a:gd name="T60" fmla="*/ 2147483646 w 77"/>
              <a:gd name="T61" fmla="*/ 2147483646 h 86"/>
              <a:gd name="T62" fmla="*/ 2147483646 w 77"/>
              <a:gd name="T63" fmla="*/ 2147483646 h 86"/>
              <a:gd name="T64" fmla="*/ 2147483646 w 77"/>
              <a:gd name="T65" fmla="*/ 2147483646 h 86"/>
              <a:gd name="T66" fmla="*/ 2147483646 w 77"/>
              <a:gd name="T67" fmla="*/ 2147483646 h 86"/>
              <a:gd name="T68" fmla="*/ 2147483646 w 77"/>
              <a:gd name="T69" fmla="*/ 2147483646 h 86"/>
              <a:gd name="T70" fmla="*/ 2147483646 w 77"/>
              <a:gd name="T71" fmla="*/ 2147483646 h 86"/>
              <a:gd name="T72" fmla="*/ 2147483646 w 77"/>
              <a:gd name="T73" fmla="*/ 2147483646 h 86"/>
              <a:gd name="T74" fmla="*/ 2147483646 w 77"/>
              <a:gd name="T75" fmla="*/ 2147483646 h 86"/>
              <a:gd name="T76" fmla="*/ 2147483646 w 77"/>
              <a:gd name="T77" fmla="*/ 2147483646 h 86"/>
              <a:gd name="T78" fmla="*/ 2147483646 w 77"/>
              <a:gd name="T79" fmla="*/ 2147483646 h 86"/>
              <a:gd name="T80" fmla="*/ 2147483646 w 77"/>
              <a:gd name="T81" fmla="*/ 2147483646 h 8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77" h="86">
                <a:moveTo>
                  <a:pt x="13" y="8"/>
                </a:moveTo>
                <a:cubicBezTo>
                  <a:pt x="20" y="2"/>
                  <a:pt x="29" y="0"/>
                  <a:pt x="38" y="1"/>
                </a:cubicBezTo>
                <a:cubicBezTo>
                  <a:pt x="46" y="2"/>
                  <a:pt x="54" y="6"/>
                  <a:pt x="59" y="13"/>
                </a:cubicBezTo>
                <a:cubicBezTo>
                  <a:pt x="65" y="21"/>
                  <a:pt x="67" y="29"/>
                  <a:pt x="66" y="38"/>
                </a:cubicBezTo>
                <a:cubicBezTo>
                  <a:pt x="65" y="44"/>
                  <a:pt x="63" y="50"/>
                  <a:pt x="58" y="55"/>
                </a:cubicBezTo>
                <a:cubicBezTo>
                  <a:pt x="60" y="56"/>
                  <a:pt x="62" y="57"/>
                  <a:pt x="64" y="59"/>
                </a:cubicBezTo>
                <a:cubicBezTo>
                  <a:pt x="74" y="72"/>
                  <a:pt x="74" y="72"/>
                  <a:pt x="74" y="72"/>
                </a:cubicBezTo>
                <a:cubicBezTo>
                  <a:pt x="77" y="76"/>
                  <a:pt x="76" y="81"/>
                  <a:pt x="73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69" y="86"/>
                  <a:pt x="64" y="86"/>
                  <a:pt x="62" y="82"/>
                </a:cubicBezTo>
                <a:cubicBezTo>
                  <a:pt x="51" y="68"/>
                  <a:pt x="51" y="68"/>
                  <a:pt x="51" y="68"/>
                </a:cubicBezTo>
                <a:cubicBezTo>
                  <a:pt x="50" y="67"/>
                  <a:pt x="49" y="65"/>
                  <a:pt x="49" y="63"/>
                </a:cubicBezTo>
                <a:cubicBezTo>
                  <a:pt x="43" y="66"/>
                  <a:pt x="36" y="67"/>
                  <a:pt x="30" y="66"/>
                </a:cubicBezTo>
                <a:cubicBezTo>
                  <a:pt x="21" y="65"/>
                  <a:pt x="13" y="61"/>
                  <a:pt x="8" y="54"/>
                </a:cubicBezTo>
                <a:cubicBezTo>
                  <a:pt x="2" y="47"/>
                  <a:pt x="0" y="38"/>
                  <a:pt x="1" y="30"/>
                </a:cubicBezTo>
                <a:cubicBezTo>
                  <a:pt x="2" y="21"/>
                  <a:pt x="6" y="13"/>
                  <a:pt x="13" y="8"/>
                </a:cubicBezTo>
                <a:close/>
                <a:moveTo>
                  <a:pt x="30" y="49"/>
                </a:moveTo>
                <a:cubicBezTo>
                  <a:pt x="38" y="49"/>
                  <a:pt x="38" y="49"/>
                  <a:pt x="38" y="49"/>
                </a:cubicBezTo>
                <a:cubicBezTo>
                  <a:pt x="38" y="40"/>
                  <a:pt x="38" y="40"/>
                  <a:pt x="38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2"/>
                  <a:pt x="47" y="32"/>
                  <a:pt x="47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23"/>
                  <a:pt x="38" y="23"/>
                  <a:pt x="38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32"/>
                  <a:pt x="30" y="32"/>
                  <a:pt x="30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40"/>
                  <a:pt x="21" y="40"/>
                  <a:pt x="21" y="40"/>
                </a:cubicBezTo>
                <a:cubicBezTo>
                  <a:pt x="30" y="40"/>
                  <a:pt x="30" y="40"/>
                  <a:pt x="30" y="40"/>
                </a:cubicBezTo>
                <a:cubicBezTo>
                  <a:pt x="30" y="49"/>
                  <a:pt x="30" y="49"/>
                  <a:pt x="30" y="49"/>
                </a:cubicBezTo>
                <a:close/>
                <a:moveTo>
                  <a:pt x="18" y="36"/>
                </a:moveTo>
                <a:cubicBezTo>
                  <a:pt x="22" y="26"/>
                  <a:pt x="31" y="21"/>
                  <a:pt x="43" y="19"/>
                </a:cubicBezTo>
                <a:cubicBezTo>
                  <a:pt x="31" y="11"/>
                  <a:pt x="16" y="22"/>
                  <a:pt x="18" y="36"/>
                </a:cubicBezTo>
                <a:close/>
                <a:moveTo>
                  <a:pt x="36" y="12"/>
                </a:moveTo>
                <a:cubicBezTo>
                  <a:pt x="31" y="11"/>
                  <a:pt x="25" y="13"/>
                  <a:pt x="20" y="16"/>
                </a:cubicBezTo>
                <a:cubicBezTo>
                  <a:pt x="15" y="20"/>
                  <a:pt x="13" y="25"/>
                  <a:pt x="12" y="31"/>
                </a:cubicBezTo>
                <a:cubicBezTo>
                  <a:pt x="11" y="37"/>
                  <a:pt x="13" y="42"/>
                  <a:pt x="16" y="47"/>
                </a:cubicBezTo>
                <a:cubicBezTo>
                  <a:pt x="20" y="52"/>
                  <a:pt x="25" y="55"/>
                  <a:pt x="31" y="55"/>
                </a:cubicBezTo>
                <a:cubicBezTo>
                  <a:pt x="36" y="56"/>
                  <a:pt x="42" y="55"/>
                  <a:pt x="47" y="51"/>
                </a:cubicBezTo>
                <a:cubicBezTo>
                  <a:pt x="52" y="47"/>
                  <a:pt x="55" y="42"/>
                  <a:pt x="55" y="36"/>
                </a:cubicBezTo>
                <a:cubicBezTo>
                  <a:pt x="56" y="31"/>
                  <a:pt x="54" y="25"/>
                  <a:pt x="51" y="20"/>
                </a:cubicBezTo>
                <a:cubicBezTo>
                  <a:pt x="47" y="15"/>
                  <a:pt x="42" y="13"/>
                  <a:pt x="36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296" tIns="40148" rIns="80296" bIns="40148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069" name="Freeform 204"/>
          <p:cNvSpPr>
            <a:spLocks noEditPoints="1"/>
          </p:cNvSpPr>
          <p:nvPr/>
        </p:nvSpPr>
        <p:spPr bwMode="auto">
          <a:xfrm>
            <a:off x="3162300" y="1830388"/>
            <a:ext cx="385763" cy="465137"/>
          </a:xfrm>
          <a:custGeom>
            <a:avLst/>
            <a:gdLst>
              <a:gd name="T0" fmla="*/ 0 w 77"/>
              <a:gd name="T1" fmla="*/ 2147483646 h 93"/>
              <a:gd name="T2" fmla="*/ 2147483646 w 77"/>
              <a:gd name="T3" fmla="*/ 2147483646 h 93"/>
              <a:gd name="T4" fmla="*/ 2147483646 w 77"/>
              <a:gd name="T5" fmla="*/ 2147483646 h 93"/>
              <a:gd name="T6" fmla="*/ 2147483646 w 77"/>
              <a:gd name="T7" fmla="*/ 2147483646 h 93"/>
              <a:gd name="T8" fmla="*/ 2147483646 w 77"/>
              <a:gd name="T9" fmla="*/ 2147483646 h 93"/>
              <a:gd name="T10" fmla="*/ 2147483646 w 77"/>
              <a:gd name="T11" fmla="*/ 2147483646 h 93"/>
              <a:gd name="T12" fmla="*/ 2147483646 w 77"/>
              <a:gd name="T13" fmla="*/ 2147483646 h 93"/>
              <a:gd name="T14" fmla="*/ 2147483646 w 77"/>
              <a:gd name="T15" fmla="*/ 2147483646 h 93"/>
              <a:gd name="T16" fmla="*/ 2147483646 w 77"/>
              <a:gd name="T17" fmla="*/ 2147483646 h 93"/>
              <a:gd name="T18" fmla="*/ 2147483646 w 77"/>
              <a:gd name="T19" fmla="*/ 2147483646 h 93"/>
              <a:gd name="T20" fmla="*/ 2147483646 w 77"/>
              <a:gd name="T21" fmla="*/ 2147483646 h 93"/>
              <a:gd name="T22" fmla="*/ 2147483646 w 77"/>
              <a:gd name="T23" fmla="*/ 2147483646 h 93"/>
              <a:gd name="T24" fmla="*/ 2147483646 w 77"/>
              <a:gd name="T25" fmla="*/ 2147483646 h 93"/>
              <a:gd name="T26" fmla="*/ 2147483646 w 77"/>
              <a:gd name="T27" fmla="*/ 2147483646 h 93"/>
              <a:gd name="T28" fmla="*/ 2147483646 w 77"/>
              <a:gd name="T29" fmla="*/ 2147483646 h 93"/>
              <a:gd name="T30" fmla="*/ 2147483646 w 77"/>
              <a:gd name="T31" fmla="*/ 2147483646 h 93"/>
              <a:gd name="T32" fmla="*/ 2147483646 w 77"/>
              <a:gd name="T33" fmla="*/ 2147483646 h 93"/>
              <a:gd name="T34" fmla="*/ 2147483646 w 77"/>
              <a:gd name="T35" fmla="*/ 2147483646 h 93"/>
              <a:gd name="T36" fmla="*/ 2147483646 w 77"/>
              <a:gd name="T37" fmla="*/ 2147483646 h 93"/>
              <a:gd name="T38" fmla="*/ 2147483646 w 77"/>
              <a:gd name="T39" fmla="*/ 2147483646 h 93"/>
              <a:gd name="T40" fmla="*/ 2147483646 w 77"/>
              <a:gd name="T41" fmla="*/ 2147483646 h 93"/>
              <a:gd name="T42" fmla="*/ 2147483646 w 77"/>
              <a:gd name="T43" fmla="*/ 2147483646 h 93"/>
              <a:gd name="T44" fmla="*/ 2147483646 w 77"/>
              <a:gd name="T45" fmla="*/ 2147483646 h 93"/>
              <a:gd name="T46" fmla="*/ 2147483646 w 77"/>
              <a:gd name="T47" fmla="*/ 2147483646 h 93"/>
              <a:gd name="T48" fmla="*/ 2147483646 w 77"/>
              <a:gd name="T49" fmla="*/ 2147483646 h 93"/>
              <a:gd name="T50" fmla="*/ 2147483646 w 77"/>
              <a:gd name="T51" fmla="*/ 2147483646 h 93"/>
              <a:gd name="T52" fmla="*/ 2147483646 w 77"/>
              <a:gd name="T53" fmla="*/ 2147483646 h 93"/>
              <a:gd name="T54" fmla="*/ 2147483646 w 77"/>
              <a:gd name="T55" fmla="*/ 2147483646 h 93"/>
              <a:gd name="T56" fmla="*/ 2147483646 w 77"/>
              <a:gd name="T57" fmla="*/ 2147483646 h 93"/>
              <a:gd name="T58" fmla="*/ 2147483646 w 77"/>
              <a:gd name="T59" fmla="*/ 2147483646 h 93"/>
              <a:gd name="T60" fmla="*/ 2147483646 w 77"/>
              <a:gd name="T61" fmla="*/ 2147483646 h 93"/>
              <a:gd name="T62" fmla="*/ 2147483646 w 77"/>
              <a:gd name="T63" fmla="*/ 2147483646 h 93"/>
              <a:gd name="T64" fmla="*/ 2147483646 w 77"/>
              <a:gd name="T65" fmla="*/ 2147483646 h 93"/>
              <a:gd name="T66" fmla="*/ 2147483646 w 77"/>
              <a:gd name="T67" fmla="*/ 2147483646 h 93"/>
              <a:gd name="T68" fmla="*/ 2147483646 w 77"/>
              <a:gd name="T69" fmla="*/ 2147483646 h 93"/>
              <a:gd name="T70" fmla="*/ 2147483646 w 77"/>
              <a:gd name="T71" fmla="*/ 2147483646 h 93"/>
              <a:gd name="T72" fmla="*/ 2147483646 w 77"/>
              <a:gd name="T73" fmla="*/ 0 h 93"/>
              <a:gd name="T74" fmla="*/ 2147483646 w 77"/>
              <a:gd name="T75" fmla="*/ 2147483646 h 93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296" tIns="40148" rIns="80296" bIns="40148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070" name="Freeform 238"/>
          <p:cNvSpPr>
            <a:spLocks noEditPoints="1"/>
          </p:cNvSpPr>
          <p:nvPr/>
        </p:nvSpPr>
        <p:spPr bwMode="auto">
          <a:xfrm>
            <a:off x="3100388" y="3622675"/>
            <a:ext cx="596900" cy="490538"/>
          </a:xfrm>
          <a:custGeom>
            <a:avLst/>
            <a:gdLst>
              <a:gd name="T0" fmla="*/ 2147483646 w 300"/>
              <a:gd name="T1" fmla="*/ 0 h 247"/>
              <a:gd name="T2" fmla="*/ 2147483646 w 300"/>
              <a:gd name="T3" fmla="*/ 2147483646 h 247"/>
              <a:gd name="T4" fmla="*/ 2147483646 w 300"/>
              <a:gd name="T5" fmla="*/ 2147483646 h 247"/>
              <a:gd name="T6" fmla="*/ 2147483646 w 300"/>
              <a:gd name="T7" fmla="*/ 2147483646 h 247"/>
              <a:gd name="T8" fmla="*/ 2147483646 w 300"/>
              <a:gd name="T9" fmla="*/ 2147483646 h 247"/>
              <a:gd name="T10" fmla="*/ 2147483646 w 300"/>
              <a:gd name="T11" fmla="*/ 2147483646 h 247"/>
              <a:gd name="T12" fmla="*/ 0 w 300"/>
              <a:gd name="T13" fmla="*/ 2147483646 h 247"/>
              <a:gd name="T14" fmla="*/ 2147483646 w 300"/>
              <a:gd name="T15" fmla="*/ 2147483646 h 247"/>
              <a:gd name="T16" fmla="*/ 2147483646 w 300"/>
              <a:gd name="T17" fmla="*/ 0 h 247"/>
              <a:gd name="T18" fmla="*/ 2147483646 w 300"/>
              <a:gd name="T19" fmla="*/ 2147483646 h 247"/>
              <a:gd name="T20" fmla="*/ 2147483646 w 300"/>
              <a:gd name="T21" fmla="*/ 2147483646 h 247"/>
              <a:gd name="T22" fmla="*/ 2147483646 w 300"/>
              <a:gd name="T23" fmla="*/ 2147483646 h 247"/>
              <a:gd name="T24" fmla="*/ 2147483646 w 300"/>
              <a:gd name="T25" fmla="*/ 2147483646 h 247"/>
              <a:gd name="T26" fmla="*/ 2147483646 w 300"/>
              <a:gd name="T27" fmla="*/ 2147483646 h 247"/>
              <a:gd name="T28" fmla="*/ 2147483646 w 300"/>
              <a:gd name="T29" fmla="*/ 2147483646 h 247"/>
              <a:gd name="T30" fmla="*/ 2147483646 w 300"/>
              <a:gd name="T31" fmla="*/ 2147483646 h 247"/>
              <a:gd name="T32" fmla="*/ 2147483646 w 300"/>
              <a:gd name="T33" fmla="*/ 2147483646 h 247"/>
              <a:gd name="T34" fmla="*/ 2147483646 w 300"/>
              <a:gd name="T35" fmla="*/ 2147483646 h 247"/>
              <a:gd name="T36" fmla="*/ 2147483646 w 300"/>
              <a:gd name="T37" fmla="*/ 2147483646 h 247"/>
              <a:gd name="T38" fmla="*/ 2147483646 w 300"/>
              <a:gd name="T39" fmla="*/ 2147483646 h 247"/>
              <a:gd name="T40" fmla="*/ 2147483646 w 300"/>
              <a:gd name="T41" fmla="*/ 2147483646 h 247"/>
              <a:gd name="T42" fmla="*/ 2147483646 w 300"/>
              <a:gd name="T43" fmla="*/ 2147483646 h 247"/>
              <a:gd name="T44" fmla="*/ 2147483646 w 300"/>
              <a:gd name="T45" fmla="*/ 2147483646 h 247"/>
              <a:gd name="T46" fmla="*/ 2147483646 w 300"/>
              <a:gd name="T47" fmla="*/ 2147483646 h 247"/>
              <a:gd name="T48" fmla="*/ 2147483646 w 300"/>
              <a:gd name="T49" fmla="*/ 2147483646 h 247"/>
              <a:gd name="T50" fmla="*/ 2147483646 w 300"/>
              <a:gd name="T51" fmla="*/ 2147483646 h 247"/>
              <a:gd name="T52" fmla="*/ 2147483646 w 300"/>
              <a:gd name="T53" fmla="*/ 2147483646 h 247"/>
              <a:gd name="T54" fmla="*/ 2147483646 w 300"/>
              <a:gd name="T55" fmla="*/ 2147483646 h 247"/>
              <a:gd name="T56" fmla="*/ 2147483646 w 300"/>
              <a:gd name="T57" fmla="*/ 2147483646 h 247"/>
              <a:gd name="T58" fmla="*/ 2147483646 w 300"/>
              <a:gd name="T59" fmla="*/ 2147483646 h 247"/>
              <a:gd name="T60" fmla="*/ 2147483646 w 300"/>
              <a:gd name="T61" fmla="*/ 2147483646 h 247"/>
              <a:gd name="T62" fmla="*/ 2147483646 w 300"/>
              <a:gd name="T63" fmla="*/ 2147483646 h 247"/>
              <a:gd name="T64" fmla="*/ 2147483646 w 300"/>
              <a:gd name="T65" fmla="*/ 2147483646 h 247"/>
              <a:gd name="T66" fmla="*/ 2147483646 w 300"/>
              <a:gd name="T67" fmla="*/ 2147483646 h 247"/>
              <a:gd name="T68" fmla="*/ 2147483646 w 300"/>
              <a:gd name="T69" fmla="*/ 2147483646 h 247"/>
              <a:gd name="T70" fmla="*/ 2147483646 w 300"/>
              <a:gd name="T71" fmla="*/ 2147483646 h 247"/>
              <a:gd name="T72" fmla="*/ 2147483646 w 300"/>
              <a:gd name="T73" fmla="*/ 2147483646 h 247"/>
              <a:gd name="T74" fmla="*/ 2147483646 w 300"/>
              <a:gd name="T75" fmla="*/ 2147483646 h 247"/>
              <a:gd name="T76" fmla="*/ 2147483646 w 300"/>
              <a:gd name="T77" fmla="*/ 2147483646 h 247"/>
              <a:gd name="T78" fmla="*/ 2147483646 w 300"/>
              <a:gd name="T79" fmla="*/ 2147483646 h 247"/>
              <a:gd name="T80" fmla="*/ 2147483646 w 300"/>
              <a:gd name="T81" fmla="*/ 2147483646 h 247"/>
              <a:gd name="T82" fmla="*/ 2147483646 w 300"/>
              <a:gd name="T83" fmla="*/ 2147483646 h 247"/>
              <a:gd name="T84" fmla="*/ 2147483646 w 300"/>
              <a:gd name="T85" fmla="*/ 2147483646 h 247"/>
              <a:gd name="T86" fmla="*/ 2147483646 w 300"/>
              <a:gd name="T87" fmla="*/ 2147483646 h 247"/>
              <a:gd name="T88" fmla="*/ 2147483646 w 300"/>
              <a:gd name="T89" fmla="*/ 2147483646 h 247"/>
              <a:gd name="T90" fmla="*/ 2147483646 w 300"/>
              <a:gd name="T91" fmla="*/ 2147483646 h 247"/>
              <a:gd name="T92" fmla="*/ 2147483646 w 300"/>
              <a:gd name="T93" fmla="*/ 2147483646 h 247"/>
              <a:gd name="T94" fmla="*/ 2147483646 w 300"/>
              <a:gd name="T95" fmla="*/ 2147483646 h 247"/>
              <a:gd name="T96" fmla="*/ 2147483646 w 300"/>
              <a:gd name="T97" fmla="*/ 2147483646 h 247"/>
              <a:gd name="T98" fmla="*/ 2147483646 w 300"/>
              <a:gd name="T99" fmla="*/ 2147483646 h 247"/>
              <a:gd name="T100" fmla="*/ 2147483646 w 300"/>
              <a:gd name="T101" fmla="*/ 2147483646 h 247"/>
              <a:gd name="T102" fmla="*/ 2147483646 w 300"/>
              <a:gd name="T103" fmla="*/ 2147483646 h 247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300" h="247">
                <a:moveTo>
                  <a:pt x="122" y="0"/>
                </a:moveTo>
                <a:cubicBezTo>
                  <a:pt x="155" y="0"/>
                  <a:pt x="186" y="14"/>
                  <a:pt x="208" y="36"/>
                </a:cubicBezTo>
                <a:cubicBezTo>
                  <a:pt x="230" y="58"/>
                  <a:pt x="244" y="88"/>
                  <a:pt x="244" y="122"/>
                </a:cubicBezTo>
                <a:cubicBezTo>
                  <a:pt x="244" y="156"/>
                  <a:pt x="230" y="186"/>
                  <a:pt x="208" y="208"/>
                </a:cubicBezTo>
                <a:cubicBezTo>
                  <a:pt x="186" y="230"/>
                  <a:pt x="155" y="244"/>
                  <a:pt x="122" y="244"/>
                </a:cubicBezTo>
                <a:cubicBezTo>
                  <a:pt x="88" y="244"/>
                  <a:pt x="57" y="230"/>
                  <a:pt x="35" y="208"/>
                </a:cubicBezTo>
                <a:cubicBezTo>
                  <a:pt x="13" y="186"/>
                  <a:pt x="0" y="156"/>
                  <a:pt x="0" y="122"/>
                </a:cubicBezTo>
                <a:cubicBezTo>
                  <a:pt x="0" y="88"/>
                  <a:pt x="13" y="58"/>
                  <a:pt x="35" y="36"/>
                </a:cubicBezTo>
                <a:cubicBezTo>
                  <a:pt x="57" y="14"/>
                  <a:pt x="88" y="0"/>
                  <a:pt x="122" y="0"/>
                </a:cubicBezTo>
                <a:close/>
                <a:moveTo>
                  <a:pt x="175" y="245"/>
                </a:moveTo>
                <a:cubicBezTo>
                  <a:pt x="292" y="247"/>
                  <a:pt x="257" y="150"/>
                  <a:pt x="300" y="158"/>
                </a:cubicBezTo>
                <a:cubicBezTo>
                  <a:pt x="298" y="126"/>
                  <a:pt x="298" y="126"/>
                  <a:pt x="298" y="126"/>
                </a:cubicBezTo>
                <a:cubicBezTo>
                  <a:pt x="230" y="122"/>
                  <a:pt x="286" y="229"/>
                  <a:pt x="175" y="245"/>
                </a:cubicBezTo>
                <a:close/>
                <a:moveTo>
                  <a:pt x="130" y="80"/>
                </a:moveTo>
                <a:cubicBezTo>
                  <a:pt x="139" y="82"/>
                  <a:pt x="146" y="86"/>
                  <a:pt x="151" y="91"/>
                </a:cubicBezTo>
                <a:cubicBezTo>
                  <a:pt x="181" y="71"/>
                  <a:pt x="181" y="71"/>
                  <a:pt x="181" y="71"/>
                </a:cubicBezTo>
                <a:cubicBezTo>
                  <a:pt x="180" y="69"/>
                  <a:pt x="179" y="68"/>
                  <a:pt x="177" y="66"/>
                </a:cubicBezTo>
                <a:cubicBezTo>
                  <a:pt x="165" y="54"/>
                  <a:pt x="149" y="46"/>
                  <a:pt x="130" y="44"/>
                </a:cubicBezTo>
                <a:cubicBezTo>
                  <a:pt x="130" y="80"/>
                  <a:pt x="130" y="80"/>
                  <a:pt x="130" y="80"/>
                </a:cubicBezTo>
                <a:close/>
                <a:moveTo>
                  <a:pt x="162" y="108"/>
                </a:moveTo>
                <a:cubicBezTo>
                  <a:pt x="164" y="112"/>
                  <a:pt x="164" y="117"/>
                  <a:pt x="164" y="122"/>
                </a:cubicBezTo>
                <a:cubicBezTo>
                  <a:pt x="164" y="128"/>
                  <a:pt x="163" y="133"/>
                  <a:pt x="161" y="138"/>
                </a:cubicBezTo>
                <a:cubicBezTo>
                  <a:pt x="192" y="157"/>
                  <a:pt x="192" y="157"/>
                  <a:pt x="192" y="157"/>
                </a:cubicBezTo>
                <a:cubicBezTo>
                  <a:pt x="197" y="147"/>
                  <a:pt x="200" y="135"/>
                  <a:pt x="200" y="122"/>
                </a:cubicBezTo>
                <a:cubicBezTo>
                  <a:pt x="200" y="110"/>
                  <a:pt x="197" y="98"/>
                  <a:pt x="192" y="87"/>
                </a:cubicBezTo>
                <a:cubicBezTo>
                  <a:pt x="162" y="108"/>
                  <a:pt x="162" y="108"/>
                  <a:pt x="162" y="108"/>
                </a:cubicBezTo>
                <a:close/>
                <a:moveTo>
                  <a:pt x="149" y="154"/>
                </a:moveTo>
                <a:cubicBezTo>
                  <a:pt x="144" y="159"/>
                  <a:pt x="138" y="162"/>
                  <a:pt x="130" y="164"/>
                </a:cubicBezTo>
                <a:cubicBezTo>
                  <a:pt x="130" y="200"/>
                  <a:pt x="130" y="200"/>
                  <a:pt x="130" y="200"/>
                </a:cubicBezTo>
                <a:cubicBezTo>
                  <a:pt x="149" y="198"/>
                  <a:pt x="165" y="190"/>
                  <a:pt x="177" y="178"/>
                </a:cubicBezTo>
                <a:cubicBezTo>
                  <a:pt x="178" y="176"/>
                  <a:pt x="180" y="175"/>
                  <a:pt x="181" y="174"/>
                </a:cubicBezTo>
                <a:cubicBezTo>
                  <a:pt x="149" y="154"/>
                  <a:pt x="149" y="154"/>
                  <a:pt x="149" y="154"/>
                </a:cubicBezTo>
                <a:close/>
                <a:moveTo>
                  <a:pt x="110" y="163"/>
                </a:moveTo>
                <a:cubicBezTo>
                  <a:pt x="104" y="162"/>
                  <a:pt x="99" y="159"/>
                  <a:pt x="94" y="155"/>
                </a:cubicBezTo>
                <a:cubicBezTo>
                  <a:pt x="64" y="176"/>
                  <a:pt x="64" y="176"/>
                  <a:pt x="64" y="176"/>
                </a:cubicBezTo>
                <a:cubicBezTo>
                  <a:pt x="65" y="176"/>
                  <a:pt x="65" y="177"/>
                  <a:pt x="66" y="178"/>
                </a:cubicBezTo>
                <a:cubicBezTo>
                  <a:pt x="78" y="189"/>
                  <a:pt x="93" y="197"/>
                  <a:pt x="110" y="200"/>
                </a:cubicBezTo>
                <a:cubicBezTo>
                  <a:pt x="110" y="163"/>
                  <a:pt x="110" y="163"/>
                  <a:pt x="110" y="163"/>
                </a:cubicBezTo>
                <a:close/>
                <a:moveTo>
                  <a:pt x="82" y="139"/>
                </a:moveTo>
                <a:cubicBezTo>
                  <a:pt x="80" y="134"/>
                  <a:pt x="79" y="128"/>
                  <a:pt x="79" y="122"/>
                </a:cubicBezTo>
                <a:cubicBezTo>
                  <a:pt x="79" y="118"/>
                  <a:pt x="79" y="115"/>
                  <a:pt x="80" y="111"/>
                </a:cubicBezTo>
                <a:cubicBezTo>
                  <a:pt x="49" y="92"/>
                  <a:pt x="49" y="92"/>
                  <a:pt x="49" y="92"/>
                </a:cubicBezTo>
                <a:cubicBezTo>
                  <a:pt x="45" y="101"/>
                  <a:pt x="43" y="111"/>
                  <a:pt x="43" y="122"/>
                </a:cubicBezTo>
                <a:cubicBezTo>
                  <a:pt x="43" y="135"/>
                  <a:pt x="46" y="148"/>
                  <a:pt x="52" y="159"/>
                </a:cubicBezTo>
                <a:cubicBezTo>
                  <a:pt x="82" y="139"/>
                  <a:pt x="82" y="139"/>
                  <a:pt x="82" y="139"/>
                </a:cubicBezTo>
                <a:close/>
                <a:moveTo>
                  <a:pt x="90" y="94"/>
                </a:moveTo>
                <a:cubicBezTo>
                  <a:pt x="90" y="93"/>
                  <a:pt x="91" y="92"/>
                  <a:pt x="91" y="92"/>
                </a:cubicBezTo>
                <a:cubicBezTo>
                  <a:pt x="97" y="86"/>
                  <a:pt x="103" y="83"/>
                  <a:pt x="110" y="81"/>
                </a:cubicBezTo>
                <a:cubicBezTo>
                  <a:pt x="110" y="44"/>
                  <a:pt x="110" y="44"/>
                  <a:pt x="110" y="44"/>
                </a:cubicBezTo>
                <a:cubicBezTo>
                  <a:pt x="93" y="46"/>
                  <a:pt x="78" y="55"/>
                  <a:pt x="66" y="66"/>
                </a:cubicBezTo>
                <a:cubicBezTo>
                  <a:pt x="63" y="69"/>
                  <a:pt x="61" y="72"/>
                  <a:pt x="59" y="74"/>
                </a:cubicBezTo>
                <a:lnTo>
                  <a:pt x="90" y="9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296" tIns="40148" rIns="80296" bIns="40148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5071" name="组合 18"/>
          <p:cNvGrpSpPr>
            <a:grpSpLocks/>
          </p:cNvGrpSpPr>
          <p:nvPr/>
        </p:nvGrpSpPr>
        <p:grpSpPr bwMode="auto">
          <a:xfrm>
            <a:off x="158750" y="1598613"/>
            <a:ext cx="2693988" cy="1150937"/>
            <a:chOff x="0" y="0"/>
            <a:chExt cx="2693856" cy="1151538"/>
          </a:xfrm>
        </p:grpSpPr>
        <p:sp>
          <p:nvSpPr>
            <p:cNvPr id="45083" name="文本框 19"/>
            <p:cNvSpPr txBox="1">
              <a:spLocks noChangeArrowheads="1"/>
            </p:cNvSpPr>
            <p:nvPr/>
          </p:nvSpPr>
          <p:spPr bwMode="auto">
            <a:xfrm>
              <a:off x="359384" y="412874"/>
              <a:ext cx="2334472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忧你所忧，思你所思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——XXXXPPT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：囚心钻研，诚心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XXXX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！</a:t>
              </a:r>
            </a:p>
          </p:txBody>
        </p:sp>
        <p:sp>
          <p:nvSpPr>
            <p:cNvPr id="45084" name="文本框 20"/>
            <p:cNvSpPr txBox="1">
              <a:spLocks noChangeArrowheads="1"/>
            </p:cNvSpPr>
            <p:nvPr/>
          </p:nvSpPr>
          <p:spPr bwMode="auto">
            <a:xfrm>
              <a:off x="0" y="0"/>
              <a:ext cx="268747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点此添加标题</a:t>
              </a:r>
            </a:p>
          </p:txBody>
        </p:sp>
      </p:grpSp>
      <p:grpSp>
        <p:nvGrpSpPr>
          <p:cNvPr id="45072" name="组合 21"/>
          <p:cNvGrpSpPr>
            <a:grpSpLocks/>
          </p:cNvGrpSpPr>
          <p:nvPr/>
        </p:nvGrpSpPr>
        <p:grpSpPr bwMode="auto">
          <a:xfrm>
            <a:off x="184150" y="3224213"/>
            <a:ext cx="2693988" cy="1152525"/>
            <a:chOff x="0" y="0"/>
            <a:chExt cx="2693856" cy="1151538"/>
          </a:xfrm>
        </p:grpSpPr>
        <p:sp>
          <p:nvSpPr>
            <p:cNvPr id="45081" name="文本框 22"/>
            <p:cNvSpPr txBox="1">
              <a:spLocks noChangeArrowheads="1"/>
            </p:cNvSpPr>
            <p:nvPr/>
          </p:nvSpPr>
          <p:spPr bwMode="auto">
            <a:xfrm>
              <a:off x="359384" y="412874"/>
              <a:ext cx="2334472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忧你所忧，思你所思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——XXXXPPT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：囚心钻研，诚心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XXXX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！</a:t>
              </a:r>
            </a:p>
          </p:txBody>
        </p:sp>
        <p:sp>
          <p:nvSpPr>
            <p:cNvPr id="45082" name="文本框 23"/>
            <p:cNvSpPr txBox="1">
              <a:spLocks noChangeArrowheads="1"/>
            </p:cNvSpPr>
            <p:nvPr/>
          </p:nvSpPr>
          <p:spPr bwMode="auto">
            <a:xfrm>
              <a:off x="0" y="0"/>
              <a:ext cx="268747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点此添加标题</a:t>
              </a:r>
            </a:p>
          </p:txBody>
        </p:sp>
      </p:grpSp>
      <p:grpSp>
        <p:nvGrpSpPr>
          <p:cNvPr id="45073" name="组合 24"/>
          <p:cNvGrpSpPr>
            <a:grpSpLocks/>
          </p:cNvGrpSpPr>
          <p:nvPr/>
        </p:nvGrpSpPr>
        <p:grpSpPr bwMode="auto">
          <a:xfrm>
            <a:off x="9296400" y="1590675"/>
            <a:ext cx="2335213" cy="1150938"/>
            <a:chOff x="0" y="0"/>
            <a:chExt cx="2334472" cy="1151538"/>
          </a:xfrm>
        </p:grpSpPr>
        <p:sp>
          <p:nvSpPr>
            <p:cNvPr id="45079" name="文本框 25"/>
            <p:cNvSpPr txBox="1">
              <a:spLocks noChangeArrowheads="1"/>
            </p:cNvSpPr>
            <p:nvPr/>
          </p:nvSpPr>
          <p:spPr bwMode="auto">
            <a:xfrm>
              <a:off x="0" y="412874"/>
              <a:ext cx="2334472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忧你所忧，思你所思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——XXXXPPT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：囚心钻研，诚心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XXXX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！</a:t>
              </a:r>
            </a:p>
          </p:txBody>
        </p:sp>
        <p:sp>
          <p:nvSpPr>
            <p:cNvPr id="45080" name="文本框 26"/>
            <p:cNvSpPr txBox="1">
              <a:spLocks noChangeArrowheads="1"/>
            </p:cNvSpPr>
            <p:nvPr/>
          </p:nvSpPr>
          <p:spPr bwMode="auto">
            <a:xfrm>
              <a:off x="65228" y="0"/>
              <a:ext cx="200529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点此添加标题</a:t>
              </a:r>
            </a:p>
          </p:txBody>
        </p:sp>
      </p:grpSp>
      <p:grpSp>
        <p:nvGrpSpPr>
          <p:cNvPr id="45074" name="组合 27"/>
          <p:cNvGrpSpPr>
            <a:grpSpLocks/>
          </p:cNvGrpSpPr>
          <p:nvPr/>
        </p:nvGrpSpPr>
        <p:grpSpPr bwMode="auto">
          <a:xfrm>
            <a:off x="9296400" y="3349625"/>
            <a:ext cx="2335213" cy="1150938"/>
            <a:chOff x="0" y="0"/>
            <a:chExt cx="2334472" cy="1151538"/>
          </a:xfrm>
        </p:grpSpPr>
        <p:sp>
          <p:nvSpPr>
            <p:cNvPr id="45077" name="文本框 28"/>
            <p:cNvSpPr txBox="1">
              <a:spLocks noChangeArrowheads="1"/>
            </p:cNvSpPr>
            <p:nvPr/>
          </p:nvSpPr>
          <p:spPr bwMode="auto">
            <a:xfrm>
              <a:off x="0" y="412874"/>
              <a:ext cx="2334472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忧你所忧，思你所思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——XXXXPPT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：囚心钻研，诚心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XXXX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！</a:t>
              </a:r>
            </a:p>
          </p:txBody>
        </p:sp>
        <p:sp>
          <p:nvSpPr>
            <p:cNvPr id="45078" name="文本框 29"/>
            <p:cNvSpPr txBox="1">
              <a:spLocks noChangeArrowheads="1"/>
            </p:cNvSpPr>
            <p:nvPr/>
          </p:nvSpPr>
          <p:spPr bwMode="auto">
            <a:xfrm>
              <a:off x="65228" y="0"/>
              <a:ext cx="200529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点此添加标题</a:t>
              </a:r>
            </a:p>
          </p:txBody>
        </p:sp>
      </p:grpSp>
      <p:sp>
        <p:nvSpPr>
          <p:cNvPr id="45075" name="文本框 30"/>
          <p:cNvSpPr txBox="1">
            <a:spLocks noChangeArrowheads="1"/>
          </p:cNvSpPr>
          <p:nvPr/>
        </p:nvSpPr>
        <p:spPr bwMode="auto">
          <a:xfrm>
            <a:off x="1393825" y="5329238"/>
            <a:ext cx="94043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恼于乏味的排版？苦于单调的配色？羞于乏味的设计？急于紧迫的工期？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为您效劳，专业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模板设计、个性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定制美化，打造您的演示专场秀。忧你所忧，思你所思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——XXXXPPT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：囚心钻研，诚心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！</a:t>
            </a:r>
          </a:p>
        </p:txBody>
      </p:sp>
      <p:pic>
        <p:nvPicPr>
          <p:cNvPr id="45076" name="图片 3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91014" y="1681162"/>
            <a:ext cx="3667124" cy="2127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51033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5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5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5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5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5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5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5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5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5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5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5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5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/>
      <p:bldP spid="45063" grpId="0" animBg="1"/>
      <p:bldP spid="45064" grpId="0" animBg="1"/>
      <p:bldP spid="45065" grpId="0" animBg="1"/>
      <p:bldP spid="45066" grpId="0" animBg="1"/>
      <p:bldP spid="45067" grpId="0" animBg="1"/>
      <p:bldP spid="45068" grpId="0" animBg="1"/>
      <p:bldP spid="45069" grpId="0" animBg="1"/>
      <p:bldP spid="45070" grpId="0" animBg="1"/>
      <p:bldP spid="4507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633984"/>
            <a:ext cx="12192000" cy="8125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7" name="文本框 38"/>
          <p:cNvSpPr txBox="1">
            <a:spLocks noChangeArrowheads="1"/>
          </p:cNvSpPr>
          <p:nvPr/>
        </p:nvSpPr>
        <p:spPr bwMode="auto">
          <a:xfrm>
            <a:off x="519113" y="171450"/>
            <a:ext cx="2136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点此添加您的标题</a:t>
            </a:r>
          </a:p>
        </p:txBody>
      </p:sp>
      <p:grpSp>
        <p:nvGrpSpPr>
          <p:cNvPr id="47108" name="组合 3"/>
          <p:cNvGrpSpPr>
            <a:grpSpLocks/>
          </p:cNvGrpSpPr>
          <p:nvPr/>
        </p:nvGrpSpPr>
        <p:grpSpPr bwMode="auto">
          <a:xfrm>
            <a:off x="196850" y="182563"/>
            <a:ext cx="238125" cy="347662"/>
            <a:chOff x="0" y="0"/>
            <a:chExt cx="569789" cy="829904"/>
          </a:xfrm>
        </p:grpSpPr>
        <p:sp>
          <p:nvSpPr>
            <p:cNvPr id="2" name="菱形 39"/>
            <p:cNvSpPr>
              <a:spLocks noChangeArrowheads="1"/>
            </p:cNvSpPr>
            <p:nvPr/>
          </p:nvSpPr>
          <p:spPr bwMode="auto">
            <a:xfrm>
              <a:off x="0" y="0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143" name="菱形 40"/>
            <p:cNvSpPr>
              <a:spLocks noChangeArrowheads="1"/>
            </p:cNvSpPr>
            <p:nvPr/>
          </p:nvSpPr>
          <p:spPr bwMode="auto">
            <a:xfrm>
              <a:off x="0" y="260114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7109" name="Freeform 6"/>
          <p:cNvSpPr>
            <a:spLocks/>
          </p:cNvSpPr>
          <p:nvPr/>
        </p:nvSpPr>
        <p:spPr bwMode="auto">
          <a:xfrm>
            <a:off x="949325" y="2979738"/>
            <a:ext cx="1031875" cy="1025525"/>
          </a:xfrm>
          <a:custGeom>
            <a:avLst/>
            <a:gdLst>
              <a:gd name="T0" fmla="*/ 2147483646 w 184"/>
              <a:gd name="T1" fmla="*/ 2147483646 h 183"/>
              <a:gd name="T2" fmla="*/ 2147483646 w 184"/>
              <a:gd name="T3" fmla="*/ 2147483646 h 183"/>
              <a:gd name="T4" fmla="*/ 2147483646 w 184"/>
              <a:gd name="T5" fmla="*/ 2147483646 h 183"/>
              <a:gd name="T6" fmla="*/ 2147483646 w 184"/>
              <a:gd name="T7" fmla="*/ 2147483646 h 183"/>
              <a:gd name="T8" fmla="*/ 2147483646 w 184"/>
              <a:gd name="T9" fmla="*/ 2147483646 h 183"/>
              <a:gd name="T10" fmla="*/ 2147483646 w 184"/>
              <a:gd name="T11" fmla="*/ 2147483646 h 183"/>
              <a:gd name="T12" fmla="*/ 2147483646 w 184"/>
              <a:gd name="T13" fmla="*/ 2147483646 h 183"/>
              <a:gd name="T14" fmla="*/ 2147483646 w 184"/>
              <a:gd name="T15" fmla="*/ 2147483646 h 183"/>
              <a:gd name="T16" fmla="*/ 2147483646 w 184"/>
              <a:gd name="T17" fmla="*/ 2147483646 h 18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84" h="183">
                <a:moveTo>
                  <a:pt x="99" y="180"/>
                </a:moveTo>
                <a:cubicBezTo>
                  <a:pt x="66" y="183"/>
                  <a:pt x="34" y="167"/>
                  <a:pt x="17" y="139"/>
                </a:cubicBezTo>
                <a:cubicBezTo>
                  <a:pt x="4" y="119"/>
                  <a:pt x="0" y="95"/>
                  <a:pt x="5" y="72"/>
                </a:cubicBezTo>
                <a:cubicBezTo>
                  <a:pt x="11" y="49"/>
                  <a:pt x="24" y="29"/>
                  <a:pt x="44" y="16"/>
                </a:cubicBezTo>
                <a:cubicBezTo>
                  <a:pt x="57" y="8"/>
                  <a:pt x="70" y="4"/>
                  <a:pt x="84" y="3"/>
                </a:cubicBezTo>
                <a:cubicBezTo>
                  <a:pt x="118" y="0"/>
                  <a:pt x="149" y="16"/>
                  <a:pt x="167" y="44"/>
                </a:cubicBezTo>
                <a:cubicBezTo>
                  <a:pt x="180" y="64"/>
                  <a:pt x="184" y="88"/>
                  <a:pt x="178" y="111"/>
                </a:cubicBezTo>
                <a:cubicBezTo>
                  <a:pt x="173" y="134"/>
                  <a:pt x="159" y="154"/>
                  <a:pt x="139" y="166"/>
                </a:cubicBezTo>
                <a:cubicBezTo>
                  <a:pt x="127" y="174"/>
                  <a:pt x="113" y="179"/>
                  <a:pt x="99" y="180"/>
                </a:cubicBezTo>
                <a:close/>
              </a:path>
            </a:pathLst>
          </a:cu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110" name="Freeform 8"/>
          <p:cNvSpPr>
            <a:spLocks/>
          </p:cNvSpPr>
          <p:nvPr/>
        </p:nvSpPr>
        <p:spPr bwMode="auto">
          <a:xfrm>
            <a:off x="1549400" y="4678363"/>
            <a:ext cx="1071563" cy="1030287"/>
          </a:xfrm>
          <a:custGeom>
            <a:avLst/>
            <a:gdLst>
              <a:gd name="T0" fmla="*/ 2147483646 w 191"/>
              <a:gd name="T1" fmla="*/ 2147483646 h 184"/>
              <a:gd name="T2" fmla="*/ 2147483646 w 191"/>
              <a:gd name="T3" fmla="*/ 2147483646 h 184"/>
              <a:gd name="T4" fmla="*/ 2147483646 w 191"/>
              <a:gd name="T5" fmla="*/ 2147483646 h 184"/>
              <a:gd name="T6" fmla="*/ 2147483646 w 191"/>
              <a:gd name="T7" fmla="*/ 2147483646 h 184"/>
              <a:gd name="T8" fmla="*/ 2147483646 w 191"/>
              <a:gd name="T9" fmla="*/ 2147483646 h 184"/>
              <a:gd name="T10" fmla="*/ 2147483646 w 191"/>
              <a:gd name="T11" fmla="*/ 2147483646 h 184"/>
              <a:gd name="T12" fmla="*/ 2147483646 w 191"/>
              <a:gd name="T13" fmla="*/ 2147483646 h 184"/>
              <a:gd name="T14" fmla="*/ 2147483646 w 191"/>
              <a:gd name="T15" fmla="*/ 2147483646 h 18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91" h="184">
                <a:moveTo>
                  <a:pt x="99" y="180"/>
                </a:moveTo>
                <a:cubicBezTo>
                  <a:pt x="59" y="184"/>
                  <a:pt x="21" y="159"/>
                  <a:pt x="8" y="122"/>
                </a:cubicBezTo>
                <a:cubicBezTo>
                  <a:pt x="0" y="99"/>
                  <a:pt x="1" y="75"/>
                  <a:pt x="11" y="54"/>
                </a:cubicBezTo>
                <a:cubicBezTo>
                  <a:pt x="21" y="32"/>
                  <a:pt x="39" y="16"/>
                  <a:pt x="61" y="8"/>
                </a:cubicBezTo>
                <a:cubicBezTo>
                  <a:pt x="69" y="6"/>
                  <a:pt x="76" y="4"/>
                  <a:pt x="84" y="3"/>
                </a:cubicBezTo>
                <a:cubicBezTo>
                  <a:pt x="124" y="0"/>
                  <a:pt x="161" y="24"/>
                  <a:pt x="175" y="62"/>
                </a:cubicBezTo>
                <a:cubicBezTo>
                  <a:pt x="191" y="108"/>
                  <a:pt x="167" y="159"/>
                  <a:pt x="121" y="175"/>
                </a:cubicBezTo>
                <a:cubicBezTo>
                  <a:pt x="114" y="178"/>
                  <a:pt x="106" y="180"/>
                  <a:pt x="99" y="180"/>
                </a:cubicBezTo>
                <a:close/>
              </a:path>
            </a:pathLst>
          </a:cu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111" name="Freeform 10"/>
          <p:cNvSpPr>
            <a:spLocks/>
          </p:cNvSpPr>
          <p:nvPr/>
        </p:nvSpPr>
        <p:spPr bwMode="auto">
          <a:xfrm>
            <a:off x="3563938" y="4656138"/>
            <a:ext cx="1020762" cy="996950"/>
          </a:xfrm>
          <a:custGeom>
            <a:avLst/>
            <a:gdLst>
              <a:gd name="T0" fmla="*/ 2147483646 w 182"/>
              <a:gd name="T1" fmla="*/ 2147483646 h 178"/>
              <a:gd name="T2" fmla="*/ 2147483646 w 182"/>
              <a:gd name="T3" fmla="*/ 2147483646 h 178"/>
              <a:gd name="T4" fmla="*/ 2147483646 w 182"/>
              <a:gd name="T5" fmla="*/ 2147483646 h 178"/>
              <a:gd name="T6" fmla="*/ 2147483646 w 182"/>
              <a:gd name="T7" fmla="*/ 2147483646 h 178"/>
              <a:gd name="T8" fmla="*/ 2147483646 w 182"/>
              <a:gd name="T9" fmla="*/ 0 h 178"/>
              <a:gd name="T10" fmla="*/ 2147483646 w 182"/>
              <a:gd name="T11" fmla="*/ 2147483646 h 178"/>
              <a:gd name="T12" fmla="*/ 2147483646 w 182"/>
              <a:gd name="T13" fmla="*/ 2147483646 h 178"/>
              <a:gd name="T14" fmla="*/ 2147483646 w 182"/>
              <a:gd name="T15" fmla="*/ 2147483646 h 178"/>
              <a:gd name="T16" fmla="*/ 2147483646 w 182"/>
              <a:gd name="T17" fmla="*/ 2147483646 h 17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82" h="178">
                <a:moveTo>
                  <a:pt x="98" y="177"/>
                </a:moveTo>
                <a:cubicBezTo>
                  <a:pt x="92" y="178"/>
                  <a:pt x="86" y="178"/>
                  <a:pt x="80" y="177"/>
                </a:cubicBezTo>
                <a:cubicBezTo>
                  <a:pt x="56" y="174"/>
                  <a:pt x="35" y="162"/>
                  <a:pt x="21" y="143"/>
                </a:cubicBezTo>
                <a:cubicBezTo>
                  <a:pt x="6" y="125"/>
                  <a:pt x="0" y="101"/>
                  <a:pt x="3" y="78"/>
                </a:cubicBezTo>
                <a:cubicBezTo>
                  <a:pt x="8" y="36"/>
                  <a:pt x="42" y="4"/>
                  <a:pt x="83" y="0"/>
                </a:cubicBezTo>
                <a:cubicBezTo>
                  <a:pt x="89" y="0"/>
                  <a:pt x="96" y="0"/>
                  <a:pt x="102" y="1"/>
                </a:cubicBezTo>
                <a:cubicBezTo>
                  <a:pt x="125" y="3"/>
                  <a:pt x="146" y="15"/>
                  <a:pt x="161" y="34"/>
                </a:cubicBezTo>
                <a:cubicBezTo>
                  <a:pt x="175" y="53"/>
                  <a:pt x="182" y="76"/>
                  <a:pt x="179" y="100"/>
                </a:cubicBezTo>
                <a:cubicBezTo>
                  <a:pt x="174" y="141"/>
                  <a:pt x="140" y="174"/>
                  <a:pt x="98" y="177"/>
                </a:cubicBezTo>
                <a:close/>
              </a:path>
            </a:pathLst>
          </a:cu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112" name="Freeform 12"/>
          <p:cNvSpPr>
            <a:spLocks/>
          </p:cNvSpPr>
          <p:nvPr/>
        </p:nvSpPr>
        <p:spPr bwMode="auto">
          <a:xfrm>
            <a:off x="3889375" y="2676525"/>
            <a:ext cx="1076325" cy="1003300"/>
          </a:xfrm>
          <a:custGeom>
            <a:avLst/>
            <a:gdLst>
              <a:gd name="T0" fmla="*/ 2147483646 w 192"/>
              <a:gd name="T1" fmla="*/ 2147483646 h 179"/>
              <a:gd name="T2" fmla="*/ 2147483646 w 192"/>
              <a:gd name="T3" fmla="*/ 2147483646 h 179"/>
              <a:gd name="T4" fmla="*/ 2147483646 w 192"/>
              <a:gd name="T5" fmla="*/ 2147483646 h 179"/>
              <a:gd name="T6" fmla="*/ 2147483646 w 192"/>
              <a:gd name="T7" fmla="*/ 2147483646 h 179"/>
              <a:gd name="T8" fmla="*/ 2147483646 w 192"/>
              <a:gd name="T9" fmla="*/ 2147483646 h 179"/>
              <a:gd name="T10" fmla="*/ 2147483646 w 192"/>
              <a:gd name="T11" fmla="*/ 2147483646 h 179"/>
              <a:gd name="T12" fmla="*/ 2147483646 w 192"/>
              <a:gd name="T13" fmla="*/ 2147483646 h 179"/>
              <a:gd name="T14" fmla="*/ 2147483646 w 192"/>
              <a:gd name="T15" fmla="*/ 2147483646 h 17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92" h="179">
                <a:moveTo>
                  <a:pt x="108" y="178"/>
                </a:moveTo>
                <a:cubicBezTo>
                  <a:pt x="94" y="179"/>
                  <a:pt x="81" y="177"/>
                  <a:pt x="68" y="172"/>
                </a:cubicBezTo>
                <a:cubicBezTo>
                  <a:pt x="22" y="154"/>
                  <a:pt x="0" y="102"/>
                  <a:pt x="18" y="56"/>
                </a:cubicBezTo>
                <a:cubicBezTo>
                  <a:pt x="31" y="25"/>
                  <a:pt x="60" y="4"/>
                  <a:pt x="94" y="1"/>
                </a:cubicBezTo>
                <a:cubicBezTo>
                  <a:pt x="107" y="0"/>
                  <a:pt x="121" y="2"/>
                  <a:pt x="134" y="7"/>
                </a:cubicBezTo>
                <a:cubicBezTo>
                  <a:pt x="156" y="16"/>
                  <a:pt x="173" y="33"/>
                  <a:pt x="182" y="54"/>
                </a:cubicBezTo>
                <a:cubicBezTo>
                  <a:pt x="192" y="76"/>
                  <a:pt x="192" y="100"/>
                  <a:pt x="183" y="122"/>
                </a:cubicBezTo>
                <a:cubicBezTo>
                  <a:pt x="171" y="154"/>
                  <a:pt x="142" y="175"/>
                  <a:pt x="108" y="178"/>
                </a:cubicBezTo>
                <a:close/>
              </a:path>
            </a:pathLst>
          </a:cu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113" name="Freeform 14"/>
          <p:cNvSpPr>
            <a:spLocks/>
          </p:cNvSpPr>
          <p:nvPr/>
        </p:nvSpPr>
        <p:spPr bwMode="auto">
          <a:xfrm>
            <a:off x="2413000" y="1566863"/>
            <a:ext cx="1071563" cy="1014412"/>
          </a:xfrm>
          <a:custGeom>
            <a:avLst/>
            <a:gdLst>
              <a:gd name="T0" fmla="*/ 2147483646 w 191"/>
              <a:gd name="T1" fmla="*/ 2147483646 h 181"/>
              <a:gd name="T2" fmla="*/ 2147483646 w 191"/>
              <a:gd name="T3" fmla="*/ 2147483646 h 181"/>
              <a:gd name="T4" fmla="*/ 2147483646 w 191"/>
              <a:gd name="T5" fmla="*/ 2147483646 h 181"/>
              <a:gd name="T6" fmla="*/ 2147483646 w 191"/>
              <a:gd name="T7" fmla="*/ 2147483646 h 181"/>
              <a:gd name="T8" fmla="*/ 2147483646 w 191"/>
              <a:gd name="T9" fmla="*/ 2147483646 h 181"/>
              <a:gd name="T10" fmla="*/ 2147483646 w 191"/>
              <a:gd name="T11" fmla="*/ 2147483646 h 181"/>
              <a:gd name="T12" fmla="*/ 2147483646 w 191"/>
              <a:gd name="T13" fmla="*/ 2147483646 h 181"/>
              <a:gd name="T14" fmla="*/ 2147483646 w 191"/>
              <a:gd name="T15" fmla="*/ 2147483646 h 18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91" h="181">
                <a:moveTo>
                  <a:pt x="107" y="179"/>
                </a:moveTo>
                <a:cubicBezTo>
                  <a:pt x="86" y="181"/>
                  <a:pt x="64" y="174"/>
                  <a:pt x="47" y="161"/>
                </a:cubicBezTo>
                <a:cubicBezTo>
                  <a:pt x="8" y="132"/>
                  <a:pt x="0" y="76"/>
                  <a:pt x="29" y="37"/>
                </a:cubicBezTo>
                <a:cubicBezTo>
                  <a:pt x="44" y="17"/>
                  <a:pt x="67" y="4"/>
                  <a:pt x="93" y="2"/>
                </a:cubicBezTo>
                <a:cubicBezTo>
                  <a:pt x="114" y="0"/>
                  <a:pt x="136" y="6"/>
                  <a:pt x="153" y="19"/>
                </a:cubicBezTo>
                <a:cubicBezTo>
                  <a:pt x="172" y="33"/>
                  <a:pt x="184" y="54"/>
                  <a:pt x="188" y="78"/>
                </a:cubicBezTo>
                <a:cubicBezTo>
                  <a:pt x="191" y="101"/>
                  <a:pt x="185" y="125"/>
                  <a:pt x="171" y="144"/>
                </a:cubicBezTo>
                <a:cubicBezTo>
                  <a:pt x="156" y="164"/>
                  <a:pt x="133" y="177"/>
                  <a:pt x="107" y="179"/>
                </a:cubicBezTo>
                <a:close/>
              </a:path>
            </a:pathLst>
          </a:cu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114" name="Oval 30"/>
          <p:cNvSpPr>
            <a:spLocks noChangeArrowheads="1"/>
          </p:cNvSpPr>
          <p:nvPr/>
        </p:nvSpPr>
        <p:spPr bwMode="auto">
          <a:xfrm>
            <a:off x="6088063" y="3182938"/>
            <a:ext cx="180975" cy="180975"/>
          </a:xfrm>
          <a:prstGeom prst="ellipse">
            <a:avLst/>
          </a:pr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id-ID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115" name="TextBox 34"/>
          <p:cNvSpPr txBox="1">
            <a:spLocks noChangeArrowheads="1"/>
          </p:cNvSpPr>
          <p:nvPr/>
        </p:nvSpPr>
        <p:spPr bwMode="auto">
          <a:xfrm>
            <a:off x="6316663" y="3040063"/>
            <a:ext cx="8064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 </a:t>
            </a:r>
            <a:r>
              <a:rPr kumimoji="0" lang="en-US" altLang="zh-CN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endParaRPr kumimoji="0" lang="id-ID" altLang="en-US" sz="1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7116" name="TextBox 35"/>
          <p:cNvSpPr txBox="1">
            <a:spLocks noChangeArrowheads="1"/>
          </p:cNvSpPr>
          <p:nvPr/>
        </p:nvSpPr>
        <p:spPr bwMode="auto">
          <a:xfrm>
            <a:off x="6316663" y="3295650"/>
            <a:ext cx="24336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更多优质作品，请在淘宝搜索：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XXXX</a:t>
            </a:r>
            <a:endParaRPr kumimoji="0" lang="id-ID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117" name="Oval 31"/>
          <p:cNvSpPr>
            <a:spLocks noChangeArrowheads="1"/>
          </p:cNvSpPr>
          <p:nvPr/>
        </p:nvSpPr>
        <p:spPr bwMode="auto">
          <a:xfrm>
            <a:off x="6088063" y="4125913"/>
            <a:ext cx="180975" cy="179387"/>
          </a:xfrm>
          <a:prstGeom prst="ellipse">
            <a:avLst/>
          </a:pr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id-ID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118" name="TextBox 36"/>
          <p:cNvSpPr txBox="1">
            <a:spLocks noChangeArrowheads="1"/>
          </p:cNvSpPr>
          <p:nvPr/>
        </p:nvSpPr>
        <p:spPr bwMode="auto">
          <a:xfrm>
            <a:off x="6316663" y="3987800"/>
            <a:ext cx="8048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 </a:t>
            </a:r>
            <a:r>
              <a:rPr kumimoji="0" lang="en-US" altLang="zh-CN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endParaRPr kumimoji="0" lang="id-ID" altLang="en-US" sz="1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7119" name="TextBox 37"/>
          <p:cNvSpPr txBox="1">
            <a:spLocks noChangeArrowheads="1"/>
          </p:cNvSpPr>
          <p:nvPr/>
        </p:nvSpPr>
        <p:spPr bwMode="auto">
          <a:xfrm>
            <a:off x="6316663" y="4241800"/>
            <a:ext cx="24336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更多优质作品，请在淘宝搜索：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XXXX</a:t>
            </a:r>
            <a:endParaRPr kumimoji="0" lang="id-ID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120" name="Oval 32"/>
          <p:cNvSpPr>
            <a:spLocks noChangeArrowheads="1"/>
          </p:cNvSpPr>
          <p:nvPr/>
        </p:nvSpPr>
        <p:spPr bwMode="auto">
          <a:xfrm>
            <a:off x="6088063" y="5159375"/>
            <a:ext cx="180975" cy="180975"/>
          </a:xfrm>
          <a:prstGeom prst="ellipse">
            <a:avLst/>
          </a:pr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id-ID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121" name="TextBox 38"/>
          <p:cNvSpPr txBox="1">
            <a:spLocks noChangeArrowheads="1"/>
          </p:cNvSpPr>
          <p:nvPr/>
        </p:nvSpPr>
        <p:spPr bwMode="auto">
          <a:xfrm>
            <a:off x="6316663" y="5037138"/>
            <a:ext cx="8048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 </a:t>
            </a:r>
            <a:r>
              <a:rPr kumimoji="0" lang="en-US" altLang="zh-CN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</a:t>
            </a:r>
            <a:endParaRPr kumimoji="0" lang="id-ID" altLang="en-US" sz="1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7122" name="TextBox 39"/>
          <p:cNvSpPr txBox="1">
            <a:spLocks noChangeArrowheads="1"/>
          </p:cNvSpPr>
          <p:nvPr/>
        </p:nvSpPr>
        <p:spPr bwMode="auto">
          <a:xfrm>
            <a:off x="6316663" y="5292725"/>
            <a:ext cx="24336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更多优质作品，请在淘宝搜索：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XXXX</a:t>
            </a:r>
            <a:endParaRPr kumimoji="0" lang="id-ID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123" name="Oval 33"/>
          <p:cNvSpPr>
            <a:spLocks noChangeArrowheads="1"/>
          </p:cNvSpPr>
          <p:nvPr/>
        </p:nvSpPr>
        <p:spPr bwMode="auto">
          <a:xfrm>
            <a:off x="9001125" y="3167063"/>
            <a:ext cx="180975" cy="179387"/>
          </a:xfrm>
          <a:prstGeom prst="ellipse">
            <a:avLst/>
          </a:pr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id-ID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124" name="TextBox 40"/>
          <p:cNvSpPr txBox="1">
            <a:spLocks noChangeArrowheads="1"/>
          </p:cNvSpPr>
          <p:nvPr/>
        </p:nvSpPr>
        <p:spPr bwMode="auto">
          <a:xfrm>
            <a:off x="9302750" y="3033713"/>
            <a:ext cx="8064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 </a:t>
            </a:r>
            <a:r>
              <a:rPr kumimoji="0" lang="en-US" altLang="zh-CN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endParaRPr kumimoji="0" lang="id-ID" altLang="en-US" sz="1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7125" name="TextBox 41"/>
          <p:cNvSpPr txBox="1">
            <a:spLocks noChangeArrowheads="1"/>
          </p:cNvSpPr>
          <p:nvPr/>
        </p:nvSpPr>
        <p:spPr bwMode="auto">
          <a:xfrm>
            <a:off x="9302750" y="3289300"/>
            <a:ext cx="24352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更多优质作品，请在淘宝搜索：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XXXX</a:t>
            </a:r>
            <a:endParaRPr kumimoji="0" lang="id-ID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126" name="Oval 42"/>
          <p:cNvSpPr>
            <a:spLocks noChangeArrowheads="1"/>
          </p:cNvSpPr>
          <p:nvPr/>
        </p:nvSpPr>
        <p:spPr bwMode="auto">
          <a:xfrm>
            <a:off x="9001125" y="4130675"/>
            <a:ext cx="180975" cy="179388"/>
          </a:xfrm>
          <a:prstGeom prst="ellipse">
            <a:avLst/>
          </a:pr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id-ID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127" name="TextBox 43"/>
          <p:cNvSpPr txBox="1">
            <a:spLocks noChangeArrowheads="1"/>
          </p:cNvSpPr>
          <p:nvPr/>
        </p:nvSpPr>
        <p:spPr bwMode="auto">
          <a:xfrm>
            <a:off x="9302750" y="3987800"/>
            <a:ext cx="8064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 </a:t>
            </a:r>
            <a:r>
              <a:rPr kumimoji="0" lang="en-US" altLang="zh-CN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</a:t>
            </a:r>
            <a:endParaRPr kumimoji="0" lang="id-ID" altLang="en-US" sz="1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7128" name="TextBox 44"/>
          <p:cNvSpPr txBox="1">
            <a:spLocks noChangeArrowheads="1"/>
          </p:cNvSpPr>
          <p:nvPr/>
        </p:nvSpPr>
        <p:spPr bwMode="auto">
          <a:xfrm>
            <a:off x="9302750" y="4241800"/>
            <a:ext cx="24352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更多优质作品，请在淘宝搜索：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XXXX</a:t>
            </a:r>
            <a:endParaRPr kumimoji="0" lang="id-ID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129" name="任意多边形 26"/>
          <p:cNvSpPr>
            <a:spLocks/>
          </p:cNvSpPr>
          <p:nvPr/>
        </p:nvSpPr>
        <p:spPr bwMode="auto">
          <a:xfrm>
            <a:off x="774700" y="2260600"/>
            <a:ext cx="1498600" cy="1917700"/>
          </a:xfrm>
          <a:custGeom>
            <a:avLst/>
            <a:gdLst>
              <a:gd name="T0" fmla="*/ 719903 w 1497650"/>
              <a:gd name="T1" fmla="*/ 737677 h 1916827"/>
              <a:gd name="T2" fmla="*/ 648850 w 1497650"/>
              <a:gd name="T3" fmla="*/ 739072 h 1916827"/>
              <a:gd name="T4" fmla="*/ 423103 w 1497650"/>
              <a:gd name="T5" fmla="*/ 812257 h 1916827"/>
              <a:gd name="T6" fmla="*/ 202998 w 1497650"/>
              <a:gd name="T7" fmla="*/ 1127510 h 1916827"/>
              <a:gd name="T8" fmla="*/ 270723 w 1497650"/>
              <a:gd name="T9" fmla="*/ 1504689 h 1916827"/>
              <a:gd name="T10" fmla="*/ 733506 w 1497650"/>
              <a:gd name="T11" fmla="*/ 1735501 h 1916827"/>
              <a:gd name="T12" fmla="*/ 959253 w 1497650"/>
              <a:gd name="T13" fmla="*/ 1656686 h 1916827"/>
              <a:gd name="T14" fmla="*/ 1179357 w 1497650"/>
              <a:gd name="T15" fmla="*/ 1347063 h 1916827"/>
              <a:gd name="T16" fmla="*/ 1117276 w 1497650"/>
              <a:gd name="T17" fmla="*/ 969884 h 1916827"/>
              <a:gd name="T18" fmla="*/ 719903 w 1497650"/>
              <a:gd name="T19" fmla="*/ 737677 h 1916827"/>
              <a:gd name="T20" fmla="*/ 960282 w 1497650"/>
              <a:gd name="T21" fmla="*/ 1459 h 1916827"/>
              <a:gd name="T22" fmla="*/ 1507177 w 1497650"/>
              <a:gd name="T23" fmla="*/ 147863 h 1916827"/>
              <a:gd name="T24" fmla="*/ 1004821 w 1497650"/>
              <a:gd name="T25" fmla="*/ 524924 h 1916827"/>
              <a:gd name="T26" fmla="*/ 931442 w 1497650"/>
              <a:gd name="T27" fmla="*/ 367348 h 1916827"/>
              <a:gd name="T28" fmla="*/ 666152 w 1497650"/>
              <a:gd name="T29" fmla="*/ 547434 h 1916827"/>
              <a:gd name="T30" fmla="*/ 1281399 w 1497650"/>
              <a:gd name="T31" fmla="*/ 868216 h 1916827"/>
              <a:gd name="T32" fmla="*/ 1061264 w 1497650"/>
              <a:gd name="T33" fmla="*/ 1819303 h 1916827"/>
              <a:gd name="T34" fmla="*/ 107353 w 1497650"/>
              <a:gd name="T35" fmla="*/ 1605451 h 1916827"/>
              <a:gd name="T36" fmla="*/ 39617 w 1497650"/>
              <a:gd name="T37" fmla="*/ 997654 h 1916827"/>
              <a:gd name="T38" fmla="*/ 829842 w 1497650"/>
              <a:gd name="T39" fmla="*/ 159118 h 1916827"/>
              <a:gd name="T40" fmla="*/ 756464 w 1497650"/>
              <a:gd name="T41" fmla="*/ 7169 h 1916827"/>
              <a:gd name="T42" fmla="*/ 960282 w 1497650"/>
              <a:gd name="T43" fmla="*/ 1459 h 191682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497650" h="1916827">
                <a:moveTo>
                  <a:pt x="715353" y="734325"/>
                </a:moveTo>
                <a:cubicBezTo>
                  <a:pt x="692154" y="733176"/>
                  <a:pt x="668583" y="733614"/>
                  <a:pt x="644748" y="735715"/>
                </a:cubicBezTo>
                <a:cubicBezTo>
                  <a:pt x="566236" y="741319"/>
                  <a:pt x="493332" y="763735"/>
                  <a:pt x="420428" y="808567"/>
                </a:cubicBezTo>
                <a:cubicBezTo>
                  <a:pt x="308267" y="881418"/>
                  <a:pt x="235363" y="993497"/>
                  <a:pt x="201715" y="1122388"/>
                </a:cubicBezTo>
                <a:cubicBezTo>
                  <a:pt x="173675" y="1251280"/>
                  <a:pt x="196107" y="1385775"/>
                  <a:pt x="269011" y="1497854"/>
                </a:cubicBezTo>
                <a:cubicBezTo>
                  <a:pt x="364348" y="1654765"/>
                  <a:pt x="543804" y="1744428"/>
                  <a:pt x="728869" y="1727616"/>
                </a:cubicBezTo>
                <a:cubicBezTo>
                  <a:pt x="807381" y="1722012"/>
                  <a:pt x="885893" y="1693993"/>
                  <a:pt x="953189" y="1649161"/>
                </a:cubicBezTo>
                <a:cubicBezTo>
                  <a:pt x="1065350" y="1581913"/>
                  <a:pt x="1143862" y="1469834"/>
                  <a:pt x="1171902" y="1340943"/>
                </a:cubicBezTo>
                <a:cubicBezTo>
                  <a:pt x="1205550" y="1212052"/>
                  <a:pt x="1183118" y="1077557"/>
                  <a:pt x="1110214" y="965477"/>
                </a:cubicBezTo>
                <a:cubicBezTo>
                  <a:pt x="1021888" y="828180"/>
                  <a:pt x="877744" y="742370"/>
                  <a:pt x="715353" y="734325"/>
                </a:cubicBezTo>
                <a:close/>
                <a:moveTo>
                  <a:pt x="954212" y="1449"/>
                </a:moveTo>
                <a:cubicBezTo>
                  <a:pt x="1152710" y="10640"/>
                  <a:pt x="1337800" y="63161"/>
                  <a:pt x="1497650" y="147193"/>
                </a:cubicBezTo>
                <a:cubicBezTo>
                  <a:pt x="1267690" y="225624"/>
                  <a:pt x="1099427" y="365678"/>
                  <a:pt x="998469" y="522539"/>
                </a:cubicBezTo>
                <a:cubicBezTo>
                  <a:pt x="976034" y="472119"/>
                  <a:pt x="947990" y="416097"/>
                  <a:pt x="925555" y="365678"/>
                </a:cubicBezTo>
                <a:cubicBezTo>
                  <a:pt x="830205" y="410495"/>
                  <a:pt x="740465" y="472119"/>
                  <a:pt x="661942" y="544947"/>
                </a:cubicBezTo>
                <a:cubicBezTo>
                  <a:pt x="897511" y="533743"/>
                  <a:pt x="1133079" y="645786"/>
                  <a:pt x="1273299" y="864271"/>
                </a:cubicBezTo>
                <a:cubicBezTo>
                  <a:pt x="1475215" y="1183595"/>
                  <a:pt x="1379866" y="1609360"/>
                  <a:pt x="1054556" y="1811038"/>
                </a:cubicBezTo>
                <a:cubicBezTo>
                  <a:pt x="734856" y="2012716"/>
                  <a:pt x="308589" y="1917479"/>
                  <a:pt x="106673" y="1598156"/>
                </a:cubicBezTo>
                <a:cubicBezTo>
                  <a:pt x="-11112" y="1407682"/>
                  <a:pt x="-27938" y="1183595"/>
                  <a:pt x="39367" y="993121"/>
                </a:cubicBezTo>
                <a:cubicBezTo>
                  <a:pt x="168369" y="656991"/>
                  <a:pt x="516114" y="309656"/>
                  <a:pt x="824597" y="158398"/>
                </a:cubicBezTo>
                <a:cubicBezTo>
                  <a:pt x="802161" y="107978"/>
                  <a:pt x="774118" y="57559"/>
                  <a:pt x="751682" y="7139"/>
                </a:cubicBezTo>
                <a:cubicBezTo>
                  <a:pt x="820390" y="136"/>
                  <a:pt x="888046" y="-1614"/>
                  <a:pt x="954212" y="1449"/>
                </a:cubicBezTo>
                <a:close/>
              </a:path>
            </a:pathLst>
          </a:cu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130" name="任意多边形 27"/>
          <p:cNvSpPr>
            <a:spLocks/>
          </p:cNvSpPr>
          <p:nvPr/>
        </p:nvSpPr>
        <p:spPr bwMode="auto">
          <a:xfrm>
            <a:off x="882650" y="4167188"/>
            <a:ext cx="1868488" cy="1714500"/>
          </a:xfrm>
          <a:custGeom>
            <a:avLst/>
            <a:gdLst>
              <a:gd name="T0" fmla="*/ 1136293 w 1868771"/>
              <a:gd name="T1" fmla="*/ 530421 h 1713707"/>
              <a:gd name="T2" fmla="*/ 1007447 w 1868771"/>
              <a:gd name="T3" fmla="*/ 558548 h 1713707"/>
              <a:gd name="T4" fmla="*/ 727363 w 1868771"/>
              <a:gd name="T5" fmla="*/ 817315 h 1713707"/>
              <a:gd name="T6" fmla="*/ 710552 w 1868771"/>
              <a:gd name="T7" fmla="*/ 1199839 h 1713707"/>
              <a:gd name="T8" fmla="*/ 1220318 w 1868771"/>
              <a:gd name="T9" fmla="*/ 1526111 h 1713707"/>
              <a:gd name="T10" fmla="*/ 1343555 w 1868771"/>
              <a:gd name="T11" fmla="*/ 1497984 h 1713707"/>
              <a:gd name="T12" fmla="*/ 1646055 w 1868771"/>
              <a:gd name="T13" fmla="*/ 862317 h 1713707"/>
              <a:gd name="T14" fmla="*/ 1136293 w 1868771"/>
              <a:gd name="T15" fmla="*/ 530421 h 1713707"/>
              <a:gd name="T16" fmla="*/ 296804 w 1868771"/>
              <a:gd name="T17" fmla="*/ 0 h 1713707"/>
              <a:gd name="T18" fmla="*/ 554408 w 1868771"/>
              <a:gd name="T19" fmla="*/ 568946 h 1713707"/>
              <a:gd name="T20" fmla="*/ 386401 w 1868771"/>
              <a:gd name="T21" fmla="*/ 608377 h 1713707"/>
              <a:gd name="T22" fmla="*/ 504011 w 1868771"/>
              <a:gd name="T23" fmla="*/ 906934 h 1713707"/>
              <a:gd name="T24" fmla="*/ 946415 w 1868771"/>
              <a:gd name="T25" fmla="*/ 377419 h 1713707"/>
              <a:gd name="T26" fmla="*/ 1825621 w 1868771"/>
              <a:gd name="T27" fmla="*/ 799905 h 1713707"/>
              <a:gd name="T28" fmla="*/ 1405619 w 1868771"/>
              <a:gd name="T29" fmla="*/ 1678673 h 1713707"/>
              <a:gd name="T30" fmla="*/ 806413 w 1868771"/>
              <a:gd name="T31" fmla="*/ 1611075 h 1713707"/>
              <a:gd name="T32" fmla="*/ 162398 w 1868771"/>
              <a:gd name="T33" fmla="*/ 659078 h 1713707"/>
              <a:gd name="T34" fmla="*/ 0 w 1868771"/>
              <a:gd name="T35" fmla="*/ 698509 h 1713707"/>
              <a:gd name="T36" fmla="*/ 296804 w 1868771"/>
              <a:gd name="T37" fmla="*/ 0 h 171370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868771" h="1713707">
                <a:moveTo>
                  <a:pt x="1138013" y="527973"/>
                </a:moveTo>
                <a:cubicBezTo>
                  <a:pt x="1093131" y="533573"/>
                  <a:pt x="1053859" y="544772"/>
                  <a:pt x="1008977" y="555970"/>
                </a:cubicBezTo>
                <a:cubicBezTo>
                  <a:pt x="885551" y="600766"/>
                  <a:pt x="784566" y="690356"/>
                  <a:pt x="728463" y="813542"/>
                </a:cubicBezTo>
                <a:cubicBezTo>
                  <a:pt x="672360" y="931130"/>
                  <a:pt x="666750" y="1065515"/>
                  <a:pt x="711632" y="1194301"/>
                </a:cubicBezTo>
                <a:cubicBezTo>
                  <a:pt x="784566" y="1401478"/>
                  <a:pt x="997756" y="1541463"/>
                  <a:pt x="1222168" y="1519066"/>
                </a:cubicBezTo>
                <a:cubicBezTo>
                  <a:pt x="1261440" y="1519066"/>
                  <a:pt x="1306322" y="1507867"/>
                  <a:pt x="1345594" y="1491069"/>
                </a:cubicBezTo>
                <a:cubicBezTo>
                  <a:pt x="1603666" y="1401478"/>
                  <a:pt x="1738313" y="1115909"/>
                  <a:pt x="1648549" y="858337"/>
                </a:cubicBezTo>
                <a:cubicBezTo>
                  <a:pt x="1570005" y="645561"/>
                  <a:pt x="1362425" y="511175"/>
                  <a:pt x="1138013" y="527973"/>
                </a:cubicBezTo>
                <a:close/>
                <a:moveTo>
                  <a:pt x="297254" y="0"/>
                </a:moveTo>
                <a:cubicBezTo>
                  <a:pt x="325297" y="241107"/>
                  <a:pt x="426251" y="431749"/>
                  <a:pt x="555248" y="566320"/>
                </a:cubicBezTo>
                <a:cubicBezTo>
                  <a:pt x="499162" y="583142"/>
                  <a:pt x="443076" y="594356"/>
                  <a:pt x="386991" y="605570"/>
                </a:cubicBezTo>
                <a:cubicBezTo>
                  <a:pt x="409425" y="712106"/>
                  <a:pt x="448685" y="813034"/>
                  <a:pt x="504771" y="902748"/>
                </a:cubicBezTo>
                <a:cubicBezTo>
                  <a:pt x="544031" y="667249"/>
                  <a:pt x="706679" y="465392"/>
                  <a:pt x="947847" y="375678"/>
                </a:cubicBezTo>
                <a:cubicBezTo>
                  <a:pt x="1306795" y="252321"/>
                  <a:pt x="1699394" y="437356"/>
                  <a:pt x="1828391" y="796213"/>
                </a:cubicBezTo>
                <a:cubicBezTo>
                  <a:pt x="1957388" y="1149462"/>
                  <a:pt x="1766697" y="1547568"/>
                  <a:pt x="1407749" y="1670925"/>
                </a:cubicBezTo>
                <a:cubicBezTo>
                  <a:pt x="1200232" y="1749425"/>
                  <a:pt x="975890" y="1715782"/>
                  <a:pt x="807633" y="1603640"/>
                </a:cubicBezTo>
                <a:cubicBezTo>
                  <a:pt x="504771" y="1407390"/>
                  <a:pt x="241168" y="992462"/>
                  <a:pt x="162648" y="656035"/>
                </a:cubicBezTo>
                <a:cubicBezTo>
                  <a:pt x="112171" y="672856"/>
                  <a:pt x="56086" y="684070"/>
                  <a:pt x="0" y="695285"/>
                </a:cubicBezTo>
                <a:cubicBezTo>
                  <a:pt x="33651" y="426142"/>
                  <a:pt x="140214" y="185036"/>
                  <a:pt x="297254" y="0"/>
                </a:cubicBezTo>
                <a:close/>
              </a:path>
            </a:pathLst>
          </a:cu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131" name="任意多边形 28"/>
          <p:cNvSpPr>
            <a:spLocks/>
          </p:cNvSpPr>
          <p:nvPr/>
        </p:nvSpPr>
        <p:spPr bwMode="auto">
          <a:xfrm>
            <a:off x="2760663" y="4465638"/>
            <a:ext cx="1997075" cy="1597025"/>
          </a:xfrm>
          <a:custGeom>
            <a:avLst/>
            <a:gdLst>
              <a:gd name="T0" fmla="*/ 1268418 w 1997134"/>
              <a:gd name="T1" fmla="*/ 190533 h 1596839"/>
              <a:gd name="T2" fmla="*/ 819861 w 1997134"/>
              <a:gd name="T3" fmla="*/ 627909 h 1596839"/>
              <a:gd name="T4" fmla="*/ 920785 w 1997134"/>
              <a:gd name="T5" fmla="*/ 992390 h 1596839"/>
              <a:gd name="T6" fmla="*/ 1251592 w 1997134"/>
              <a:gd name="T7" fmla="*/ 1183042 h 1596839"/>
              <a:gd name="T8" fmla="*/ 1352517 w 1997134"/>
              <a:gd name="T9" fmla="*/ 1183042 h 1596839"/>
              <a:gd name="T10" fmla="*/ 1806682 w 1997134"/>
              <a:gd name="T11" fmla="*/ 751267 h 1596839"/>
              <a:gd name="T12" fmla="*/ 1705758 w 1997134"/>
              <a:gd name="T13" fmla="*/ 381182 h 1596839"/>
              <a:gd name="T14" fmla="*/ 1374941 w 1997134"/>
              <a:gd name="T15" fmla="*/ 196144 h 1596839"/>
              <a:gd name="T16" fmla="*/ 1268418 w 1997134"/>
              <a:gd name="T17" fmla="*/ 190533 h 1596839"/>
              <a:gd name="T18" fmla="*/ 1257103 w 1997134"/>
              <a:gd name="T19" fmla="*/ 2231 h 1596839"/>
              <a:gd name="T20" fmla="*/ 1396128 w 1997134"/>
              <a:gd name="T21" fmla="*/ 4978 h 1596839"/>
              <a:gd name="T22" fmla="*/ 1990458 w 1997134"/>
              <a:gd name="T23" fmla="*/ 773778 h 1596839"/>
              <a:gd name="T24" fmla="*/ 1659651 w 1997134"/>
              <a:gd name="T25" fmla="*/ 1284445 h 1596839"/>
              <a:gd name="T26" fmla="*/ 527047 w 1997134"/>
              <a:gd name="T27" fmla="*/ 1430349 h 1596839"/>
              <a:gd name="T28" fmla="*/ 487807 w 1997134"/>
              <a:gd name="T29" fmla="*/ 1598699 h 1596839"/>
              <a:gd name="T30" fmla="*/ 0 w 1997134"/>
              <a:gd name="T31" fmla="*/ 1020695 h 1596839"/>
              <a:gd name="T32" fmla="*/ 622373 w 1997134"/>
              <a:gd name="T33" fmla="*/ 1043136 h 1596839"/>
              <a:gd name="T34" fmla="*/ 583123 w 1997134"/>
              <a:gd name="T35" fmla="*/ 1205876 h 1596839"/>
              <a:gd name="T36" fmla="*/ 897104 w 1997134"/>
              <a:gd name="T37" fmla="*/ 1239548 h 1596839"/>
              <a:gd name="T38" fmla="*/ 627972 w 1997134"/>
              <a:gd name="T39" fmla="*/ 605424 h 1596839"/>
              <a:gd name="T40" fmla="*/ 1257103 w 1997134"/>
              <a:gd name="T41" fmla="*/ 2231 h 159683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997134" h="1596839">
                <a:moveTo>
                  <a:pt x="1268788" y="190313"/>
                </a:moveTo>
                <a:cubicBezTo>
                  <a:pt x="1038836" y="212717"/>
                  <a:pt x="848144" y="391944"/>
                  <a:pt x="820101" y="627179"/>
                </a:cubicBezTo>
                <a:cubicBezTo>
                  <a:pt x="803275" y="755998"/>
                  <a:pt x="836927" y="890419"/>
                  <a:pt x="921055" y="991234"/>
                </a:cubicBezTo>
                <a:cubicBezTo>
                  <a:pt x="999576" y="1097650"/>
                  <a:pt x="1117356" y="1164860"/>
                  <a:pt x="1251962" y="1181662"/>
                </a:cubicBezTo>
                <a:cubicBezTo>
                  <a:pt x="1285614" y="1187263"/>
                  <a:pt x="1319265" y="1187263"/>
                  <a:pt x="1352917" y="1181662"/>
                </a:cubicBezTo>
                <a:cubicBezTo>
                  <a:pt x="1588478" y="1164860"/>
                  <a:pt x="1779170" y="980032"/>
                  <a:pt x="1807212" y="750397"/>
                </a:cubicBezTo>
                <a:cubicBezTo>
                  <a:pt x="1824038" y="615977"/>
                  <a:pt x="1784778" y="487158"/>
                  <a:pt x="1706258" y="380742"/>
                </a:cubicBezTo>
                <a:cubicBezTo>
                  <a:pt x="1622129" y="274326"/>
                  <a:pt x="1504349" y="207116"/>
                  <a:pt x="1375351" y="195914"/>
                </a:cubicBezTo>
                <a:cubicBezTo>
                  <a:pt x="1341700" y="190313"/>
                  <a:pt x="1302439" y="190313"/>
                  <a:pt x="1268788" y="190313"/>
                </a:cubicBezTo>
                <a:close/>
                <a:moveTo>
                  <a:pt x="1257473" y="2231"/>
                </a:moveTo>
                <a:cubicBezTo>
                  <a:pt x="1303032" y="-1426"/>
                  <a:pt x="1349566" y="-637"/>
                  <a:pt x="1396538" y="4968"/>
                </a:cubicBezTo>
                <a:cubicBezTo>
                  <a:pt x="1772313" y="49809"/>
                  <a:pt x="2041525" y="391725"/>
                  <a:pt x="1991048" y="772878"/>
                </a:cubicBezTo>
                <a:cubicBezTo>
                  <a:pt x="1968614" y="991480"/>
                  <a:pt x="1839616" y="1176451"/>
                  <a:pt x="1660141" y="1282949"/>
                </a:cubicBezTo>
                <a:cubicBezTo>
                  <a:pt x="1351669" y="1462315"/>
                  <a:pt x="863722" y="1507156"/>
                  <a:pt x="527207" y="1428684"/>
                </a:cubicBezTo>
                <a:cubicBezTo>
                  <a:pt x="515990" y="1484736"/>
                  <a:pt x="499164" y="1540787"/>
                  <a:pt x="487947" y="1596839"/>
                </a:cubicBezTo>
                <a:cubicBezTo>
                  <a:pt x="257995" y="1439894"/>
                  <a:pt x="95346" y="1238108"/>
                  <a:pt x="0" y="1019505"/>
                </a:cubicBezTo>
                <a:cubicBezTo>
                  <a:pt x="224344" y="1097978"/>
                  <a:pt x="443078" y="1097978"/>
                  <a:pt x="622553" y="1041926"/>
                </a:cubicBezTo>
                <a:cubicBezTo>
                  <a:pt x="611336" y="1097978"/>
                  <a:pt x="594510" y="1154030"/>
                  <a:pt x="583293" y="1204476"/>
                </a:cubicBezTo>
                <a:cubicBezTo>
                  <a:pt x="684248" y="1232502"/>
                  <a:pt x="790811" y="1243713"/>
                  <a:pt x="897374" y="1238108"/>
                </a:cubicBezTo>
                <a:cubicBezTo>
                  <a:pt x="706682" y="1092373"/>
                  <a:pt x="594510" y="856955"/>
                  <a:pt x="628162" y="604722"/>
                </a:cubicBezTo>
                <a:cubicBezTo>
                  <a:pt x="667422" y="271214"/>
                  <a:pt x="938562" y="27826"/>
                  <a:pt x="1257473" y="2231"/>
                </a:cubicBezTo>
                <a:close/>
              </a:path>
            </a:pathLst>
          </a:cu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132" name="任意多边形 29"/>
          <p:cNvSpPr>
            <a:spLocks/>
          </p:cNvSpPr>
          <p:nvPr/>
        </p:nvSpPr>
        <p:spPr bwMode="auto">
          <a:xfrm>
            <a:off x="3765550" y="2489200"/>
            <a:ext cx="1395413" cy="2036763"/>
          </a:xfrm>
          <a:custGeom>
            <a:avLst/>
            <a:gdLst>
              <a:gd name="T0" fmla="*/ 652586 w 1394938"/>
              <a:gd name="T1" fmla="*/ 192958 h 2037291"/>
              <a:gd name="T2" fmla="*/ 225087 w 1394938"/>
              <a:gd name="T3" fmla="*/ 500435 h 2037291"/>
              <a:gd name="T4" fmla="*/ 506335 w 1394938"/>
              <a:gd name="T5" fmla="*/ 1148937 h 2037291"/>
              <a:gd name="T6" fmla="*/ 731335 w 1394938"/>
              <a:gd name="T7" fmla="*/ 1182478 h 2037291"/>
              <a:gd name="T8" fmla="*/ 1153207 w 1394938"/>
              <a:gd name="T9" fmla="*/ 869410 h 2037291"/>
              <a:gd name="T10" fmla="*/ 1147584 w 1394938"/>
              <a:gd name="T11" fmla="*/ 489255 h 2037291"/>
              <a:gd name="T12" fmla="*/ 877584 w 1394938"/>
              <a:gd name="T13" fmla="*/ 226498 h 2037291"/>
              <a:gd name="T14" fmla="*/ 652586 w 1394938"/>
              <a:gd name="T15" fmla="*/ 192958 h 2037291"/>
              <a:gd name="T16" fmla="*/ 675032 w 1394938"/>
              <a:gd name="T17" fmla="*/ 189 h 2037291"/>
              <a:gd name="T18" fmla="*/ 944755 w 1394938"/>
              <a:gd name="T19" fmla="*/ 48378 h 2037291"/>
              <a:gd name="T20" fmla="*/ 1355762 w 1394938"/>
              <a:gd name="T21" fmla="*/ 500987 h 2037291"/>
              <a:gd name="T22" fmla="*/ 1209376 w 1394938"/>
              <a:gd name="T23" fmla="*/ 1629703 h 2037291"/>
              <a:gd name="T24" fmla="*/ 1361391 w 1394938"/>
              <a:gd name="T25" fmla="*/ 1713518 h 2037291"/>
              <a:gd name="T26" fmla="*/ 674504 w 1394938"/>
              <a:gd name="T27" fmla="*/ 2032017 h 2037291"/>
              <a:gd name="T28" fmla="*/ 854671 w 1394938"/>
              <a:gd name="T29" fmla="*/ 1439720 h 2037291"/>
              <a:gd name="T30" fmla="*/ 1006688 w 1394938"/>
              <a:gd name="T31" fmla="*/ 1523537 h 2037291"/>
              <a:gd name="T32" fmla="*/ 1119292 w 1394938"/>
              <a:gd name="T33" fmla="*/ 1227388 h 2037291"/>
              <a:gd name="T34" fmla="*/ 432405 w 1394938"/>
              <a:gd name="T35" fmla="*/ 1322379 h 2037291"/>
              <a:gd name="T36" fmla="*/ 49550 w 1394938"/>
              <a:gd name="T37" fmla="*/ 433931 h 2037291"/>
              <a:gd name="T38" fmla="*/ 675032 w 1394938"/>
              <a:gd name="T39" fmla="*/ 189 h 2037291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394938" h="2037291">
                <a:moveTo>
                  <a:pt x="650367" y="193458"/>
                </a:moveTo>
                <a:cubicBezTo>
                  <a:pt x="459768" y="210273"/>
                  <a:pt x="297198" y="327979"/>
                  <a:pt x="224322" y="501735"/>
                </a:cubicBezTo>
                <a:cubicBezTo>
                  <a:pt x="123416" y="759566"/>
                  <a:pt x="246745" y="1051027"/>
                  <a:pt x="504615" y="1151918"/>
                </a:cubicBezTo>
                <a:cubicBezTo>
                  <a:pt x="577491" y="1179943"/>
                  <a:pt x="650367" y="1191153"/>
                  <a:pt x="728849" y="1185548"/>
                </a:cubicBezTo>
                <a:cubicBezTo>
                  <a:pt x="919448" y="1168733"/>
                  <a:pt x="1082018" y="1051027"/>
                  <a:pt x="1149288" y="871667"/>
                </a:cubicBezTo>
                <a:cubicBezTo>
                  <a:pt x="1199741" y="748356"/>
                  <a:pt x="1199741" y="613835"/>
                  <a:pt x="1143683" y="490525"/>
                </a:cubicBezTo>
                <a:cubicBezTo>
                  <a:pt x="1093230" y="372819"/>
                  <a:pt x="997930" y="277534"/>
                  <a:pt x="874601" y="227088"/>
                </a:cubicBezTo>
                <a:cubicBezTo>
                  <a:pt x="801725" y="199063"/>
                  <a:pt x="723243" y="187853"/>
                  <a:pt x="650367" y="193458"/>
                </a:cubicBezTo>
                <a:close/>
                <a:moveTo>
                  <a:pt x="672738" y="189"/>
                </a:moveTo>
                <a:cubicBezTo>
                  <a:pt x="761989" y="-1912"/>
                  <a:pt x="853170" y="13494"/>
                  <a:pt x="941544" y="48508"/>
                </a:cubicBezTo>
                <a:cubicBezTo>
                  <a:pt x="1149154" y="132541"/>
                  <a:pt x="1295043" y="306210"/>
                  <a:pt x="1351154" y="502287"/>
                </a:cubicBezTo>
                <a:cubicBezTo>
                  <a:pt x="1452153" y="849624"/>
                  <a:pt x="1367987" y="1331413"/>
                  <a:pt x="1205265" y="1633932"/>
                </a:cubicBezTo>
                <a:cubicBezTo>
                  <a:pt x="1255765" y="1661943"/>
                  <a:pt x="1306265" y="1689954"/>
                  <a:pt x="1356765" y="1717965"/>
                </a:cubicBezTo>
                <a:cubicBezTo>
                  <a:pt x="1149154" y="1897236"/>
                  <a:pt x="907877" y="2003678"/>
                  <a:pt x="672212" y="2037291"/>
                </a:cubicBezTo>
                <a:cubicBezTo>
                  <a:pt x="806878" y="1841214"/>
                  <a:pt x="862989" y="1628330"/>
                  <a:pt x="851766" y="1443457"/>
                </a:cubicBezTo>
                <a:cubicBezTo>
                  <a:pt x="902266" y="1471468"/>
                  <a:pt x="952766" y="1499479"/>
                  <a:pt x="1003266" y="1527491"/>
                </a:cubicBezTo>
                <a:cubicBezTo>
                  <a:pt x="1053766" y="1432253"/>
                  <a:pt x="1093043" y="1331413"/>
                  <a:pt x="1115488" y="1230574"/>
                </a:cubicBezTo>
                <a:cubicBezTo>
                  <a:pt x="930322" y="1376231"/>
                  <a:pt x="666600" y="1421049"/>
                  <a:pt x="430935" y="1325811"/>
                </a:cubicBezTo>
                <a:cubicBezTo>
                  <a:pt x="77436" y="1185756"/>
                  <a:pt x="-90897" y="787999"/>
                  <a:pt x="49380" y="435060"/>
                </a:cubicBezTo>
                <a:cubicBezTo>
                  <a:pt x="154588" y="170356"/>
                  <a:pt x="404983" y="6492"/>
                  <a:pt x="672738" y="189"/>
                </a:cubicBezTo>
                <a:close/>
              </a:path>
            </a:pathLst>
          </a:cu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133" name="任意多边形 30"/>
          <p:cNvSpPr>
            <a:spLocks/>
          </p:cNvSpPr>
          <p:nvPr/>
        </p:nvSpPr>
        <p:spPr bwMode="auto">
          <a:xfrm>
            <a:off x="2286000" y="1381125"/>
            <a:ext cx="1998663" cy="1381125"/>
          </a:xfrm>
          <a:custGeom>
            <a:avLst/>
            <a:gdLst>
              <a:gd name="T0" fmla="*/ 739535 w 1998099"/>
              <a:gd name="T1" fmla="*/ 198061 h 1379770"/>
              <a:gd name="T2" fmla="*/ 650394 w 1998099"/>
              <a:gd name="T3" fmla="*/ 198148 h 1379770"/>
              <a:gd name="T4" fmla="*/ 290325 w 1998099"/>
              <a:gd name="T5" fmla="*/ 396240 h 1379770"/>
              <a:gd name="T6" fmla="*/ 391591 w 1998099"/>
              <a:gd name="T7" fmla="*/ 1098052 h 1379770"/>
              <a:gd name="T8" fmla="*/ 729162 w 1998099"/>
              <a:gd name="T9" fmla="*/ 1199928 h 1379770"/>
              <a:gd name="T10" fmla="*/ 1089235 w 1998099"/>
              <a:gd name="T11" fmla="*/ 1001836 h 1379770"/>
              <a:gd name="T12" fmla="*/ 1184879 w 1998099"/>
              <a:gd name="T13" fmla="*/ 628291 h 1379770"/>
              <a:gd name="T14" fmla="*/ 987964 w 1998099"/>
              <a:gd name="T15" fmla="*/ 294365 h 1379770"/>
              <a:gd name="T16" fmla="*/ 739535 w 1998099"/>
              <a:gd name="T17" fmla="*/ 198061 h 1379770"/>
              <a:gd name="T18" fmla="*/ 679380 w 1998099"/>
              <a:gd name="T19" fmla="*/ 112 h 1379770"/>
              <a:gd name="T20" fmla="*/ 1742082 w 1998099"/>
              <a:gd name="T21" fmla="*/ 441816 h 1379770"/>
              <a:gd name="T22" fmla="*/ 1860162 w 1998099"/>
              <a:gd name="T23" fmla="*/ 317233 h 1379770"/>
              <a:gd name="T24" fmla="*/ 1995109 w 1998099"/>
              <a:gd name="T25" fmla="*/ 1070395 h 1379770"/>
              <a:gd name="T26" fmla="*/ 1466568 w 1998099"/>
              <a:gd name="T27" fmla="*/ 736286 h 1379770"/>
              <a:gd name="T28" fmla="*/ 1584646 w 1998099"/>
              <a:gd name="T29" fmla="*/ 606040 h 1379770"/>
              <a:gd name="T30" fmla="*/ 1325999 w 1998099"/>
              <a:gd name="T31" fmla="*/ 424829 h 1379770"/>
              <a:gd name="T32" fmla="*/ 1241657 w 1998099"/>
              <a:gd name="T33" fmla="*/ 1115698 h 1379770"/>
              <a:gd name="T34" fmla="*/ 274539 w 1998099"/>
              <a:gd name="T35" fmla="*/ 1257270 h 1379770"/>
              <a:gd name="T36" fmla="*/ 139593 w 1998099"/>
              <a:gd name="T37" fmla="*/ 283257 h 1379770"/>
              <a:gd name="T38" fmla="*/ 679380 w 1998099"/>
              <a:gd name="T39" fmla="*/ 112 h 137977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998099" h="1379770">
                <a:moveTo>
                  <a:pt x="737451" y="196126"/>
                </a:moveTo>
                <a:cubicBezTo>
                  <a:pt x="707821" y="193411"/>
                  <a:pt x="678017" y="193411"/>
                  <a:pt x="648563" y="196213"/>
                </a:cubicBezTo>
                <a:cubicBezTo>
                  <a:pt x="502696" y="207422"/>
                  <a:pt x="373659" y="280280"/>
                  <a:pt x="289505" y="392370"/>
                </a:cubicBezTo>
                <a:cubicBezTo>
                  <a:pt x="126807" y="610945"/>
                  <a:pt x="171689" y="924797"/>
                  <a:pt x="390490" y="1087327"/>
                </a:cubicBezTo>
                <a:cubicBezTo>
                  <a:pt x="485865" y="1160186"/>
                  <a:pt x="609291" y="1199417"/>
                  <a:pt x="727107" y="1188208"/>
                </a:cubicBezTo>
                <a:cubicBezTo>
                  <a:pt x="872974" y="1176999"/>
                  <a:pt x="1002010" y="1104141"/>
                  <a:pt x="1086165" y="992051"/>
                </a:cubicBezTo>
                <a:cubicBezTo>
                  <a:pt x="1164708" y="885566"/>
                  <a:pt x="1198370" y="751058"/>
                  <a:pt x="1181539" y="622154"/>
                </a:cubicBezTo>
                <a:cubicBezTo>
                  <a:pt x="1159098" y="487647"/>
                  <a:pt x="1091775" y="369952"/>
                  <a:pt x="985180" y="291489"/>
                </a:cubicBezTo>
                <a:cubicBezTo>
                  <a:pt x="913649" y="236846"/>
                  <a:pt x="826339" y="204270"/>
                  <a:pt x="737451" y="196126"/>
                </a:cubicBezTo>
                <a:close/>
                <a:moveTo>
                  <a:pt x="677466" y="112"/>
                </a:moveTo>
                <a:cubicBezTo>
                  <a:pt x="1041916" y="-5496"/>
                  <a:pt x="1484862" y="201984"/>
                  <a:pt x="1737173" y="437501"/>
                </a:cubicBezTo>
                <a:cubicBezTo>
                  <a:pt x="1776422" y="398248"/>
                  <a:pt x="1815670" y="353388"/>
                  <a:pt x="1854919" y="314135"/>
                </a:cubicBezTo>
                <a:cubicBezTo>
                  <a:pt x="1978271" y="560868"/>
                  <a:pt x="2017519" y="818815"/>
                  <a:pt x="1989485" y="1059940"/>
                </a:cubicBezTo>
                <a:cubicBezTo>
                  <a:pt x="1832491" y="874891"/>
                  <a:pt x="1641856" y="768347"/>
                  <a:pt x="1462435" y="729094"/>
                </a:cubicBezTo>
                <a:cubicBezTo>
                  <a:pt x="1501683" y="684234"/>
                  <a:pt x="1540931" y="644981"/>
                  <a:pt x="1580180" y="600120"/>
                </a:cubicBezTo>
                <a:cubicBezTo>
                  <a:pt x="1501683" y="527222"/>
                  <a:pt x="1411972" y="465539"/>
                  <a:pt x="1322262" y="420679"/>
                </a:cubicBezTo>
                <a:cubicBezTo>
                  <a:pt x="1411972" y="639373"/>
                  <a:pt x="1389545" y="897321"/>
                  <a:pt x="1238158" y="1104801"/>
                </a:cubicBezTo>
                <a:cubicBezTo>
                  <a:pt x="1013881" y="1407609"/>
                  <a:pt x="582149" y="1469292"/>
                  <a:pt x="273769" y="1244990"/>
                </a:cubicBezTo>
                <a:cubicBezTo>
                  <a:pt x="-29005" y="1015080"/>
                  <a:pt x="-90681" y="583298"/>
                  <a:pt x="139203" y="280490"/>
                </a:cubicBezTo>
                <a:cubicBezTo>
                  <a:pt x="273769" y="101048"/>
                  <a:pt x="475618" y="5719"/>
                  <a:pt x="677466" y="112"/>
                </a:cubicBezTo>
                <a:close/>
              </a:path>
            </a:pathLst>
          </a:cu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134" name="TextBox 16"/>
          <p:cNvSpPr txBox="1">
            <a:spLocks noChangeArrowheads="1"/>
          </p:cNvSpPr>
          <p:nvPr/>
        </p:nvSpPr>
        <p:spPr bwMode="auto">
          <a:xfrm>
            <a:off x="2298700" y="3635375"/>
            <a:ext cx="16208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添加标题</a:t>
            </a:r>
            <a:endParaRPr kumimoji="0" lang="id-ID" altLang="en-US" sz="2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47135" name="Group 5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8963" y="4906963"/>
            <a:ext cx="396875" cy="51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36" name="Group 6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3813" y="4857750"/>
            <a:ext cx="476250" cy="53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37" name="Group 68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2962275"/>
            <a:ext cx="457200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38" name="Freeform 33"/>
          <p:cNvSpPr>
            <a:spLocks noEditPoints="1"/>
          </p:cNvSpPr>
          <p:nvPr/>
        </p:nvSpPr>
        <p:spPr bwMode="auto">
          <a:xfrm>
            <a:off x="2746375" y="1882775"/>
            <a:ext cx="458788" cy="314325"/>
          </a:xfrm>
          <a:custGeom>
            <a:avLst/>
            <a:gdLst>
              <a:gd name="T0" fmla="*/ 2147483646 w 328"/>
              <a:gd name="T1" fmla="*/ 2147483646 h 224"/>
              <a:gd name="T2" fmla="*/ 2147483646 w 328"/>
              <a:gd name="T3" fmla="*/ 2147483646 h 224"/>
              <a:gd name="T4" fmla="*/ 2147483646 w 328"/>
              <a:gd name="T5" fmla="*/ 2147483646 h 224"/>
              <a:gd name="T6" fmla="*/ 0 w 328"/>
              <a:gd name="T7" fmla="*/ 2147483646 h 224"/>
              <a:gd name="T8" fmla="*/ 2147483646 w 328"/>
              <a:gd name="T9" fmla="*/ 2147483646 h 224"/>
              <a:gd name="T10" fmla="*/ 2147483646 w 328"/>
              <a:gd name="T11" fmla="*/ 2147483646 h 224"/>
              <a:gd name="T12" fmla="*/ 2147483646 w 328"/>
              <a:gd name="T13" fmla="*/ 0 h 224"/>
              <a:gd name="T14" fmla="*/ 2147483646 w 328"/>
              <a:gd name="T15" fmla="*/ 2147483646 h 224"/>
              <a:gd name="T16" fmla="*/ 2147483646 w 328"/>
              <a:gd name="T17" fmla="*/ 2147483646 h 224"/>
              <a:gd name="T18" fmla="*/ 2147483646 w 328"/>
              <a:gd name="T19" fmla="*/ 2147483646 h 224"/>
              <a:gd name="T20" fmla="*/ 2147483646 w 328"/>
              <a:gd name="T21" fmla="*/ 2147483646 h 224"/>
              <a:gd name="T22" fmla="*/ 2147483646 w 328"/>
              <a:gd name="T23" fmla="*/ 2147483646 h 224"/>
              <a:gd name="T24" fmla="*/ 2147483646 w 328"/>
              <a:gd name="T25" fmla="*/ 2147483646 h 224"/>
              <a:gd name="T26" fmla="*/ 2147483646 w 328"/>
              <a:gd name="T27" fmla="*/ 2147483646 h 224"/>
              <a:gd name="T28" fmla="*/ 2147483646 w 328"/>
              <a:gd name="T29" fmla="*/ 2147483646 h 224"/>
              <a:gd name="T30" fmla="*/ 2147483646 w 328"/>
              <a:gd name="T31" fmla="*/ 2147483646 h 224"/>
              <a:gd name="T32" fmla="*/ 2147483646 w 328"/>
              <a:gd name="T33" fmla="*/ 2147483646 h 224"/>
              <a:gd name="T34" fmla="*/ 2147483646 w 328"/>
              <a:gd name="T35" fmla="*/ 2147483646 h 224"/>
              <a:gd name="T36" fmla="*/ 2147483646 w 328"/>
              <a:gd name="T37" fmla="*/ 2147483646 h 224"/>
              <a:gd name="T38" fmla="*/ 2147483646 w 328"/>
              <a:gd name="T39" fmla="*/ 2147483646 h 224"/>
              <a:gd name="T40" fmla="*/ 2147483646 w 328"/>
              <a:gd name="T41" fmla="*/ 2147483646 h 224"/>
              <a:gd name="T42" fmla="*/ 2147483646 w 328"/>
              <a:gd name="T43" fmla="*/ 2147483646 h 224"/>
              <a:gd name="T44" fmla="*/ 2147483646 w 328"/>
              <a:gd name="T45" fmla="*/ 2147483646 h 224"/>
              <a:gd name="T46" fmla="*/ 2147483646 w 328"/>
              <a:gd name="T47" fmla="*/ 2147483646 h 224"/>
              <a:gd name="T48" fmla="*/ 2147483646 w 328"/>
              <a:gd name="T49" fmla="*/ 2147483646 h 224"/>
              <a:gd name="T50" fmla="*/ 2147483646 w 328"/>
              <a:gd name="T51" fmla="*/ 2147483646 h 224"/>
              <a:gd name="T52" fmla="*/ 2147483646 w 328"/>
              <a:gd name="T53" fmla="*/ 2147483646 h 224"/>
              <a:gd name="T54" fmla="*/ 2147483646 w 328"/>
              <a:gd name="T55" fmla="*/ 2147483646 h 224"/>
              <a:gd name="T56" fmla="*/ 2147483646 w 328"/>
              <a:gd name="T57" fmla="*/ 2147483646 h 224"/>
              <a:gd name="T58" fmla="*/ 2147483646 w 328"/>
              <a:gd name="T59" fmla="*/ 2147483646 h 224"/>
              <a:gd name="T60" fmla="*/ 2147483646 w 328"/>
              <a:gd name="T61" fmla="*/ 2147483646 h 224"/>
              <a:gd name="T62" fmla="*/ 2147483646 w 328"/>
              <a:gd name="T63" fmla="*/ 2147483646 h 22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328" h="224">
                <a:moveTo>
                  <a:pt x="184" y="224"/>
                </a:moveTo>
                <a:cubicBezTo>
                  <a:pt x="165" y="224"/>
                  <a:pt x="147" y="220"/>
                  <a:pt x="130" y="211"/>
                </a:cubicBezTo>
                <a:cubicBezTo>
                  <a:pt x="118" y="216"/>
                  <a:pt x="105" y="219"/>
                  <a:pt x="92" y="219"/>
                </a:cubicBezTo>
                <a:cubicBezTo>
                  <a:pt x="41" y="219"/>
                  <a:pt x="0" y="178"/>
                  <a:pt x="0" y="127"/>
                </a:cubicBezTo>
                <a:cubicBezTo>
                  <a:pt x="0" y="76"/>
                  <a:pt x="41" y="35"/>
                  <a:pt x="92" y="35"/>
                </a:cubicBezTo>
                <a:cubicBezTo>
                  <a:pt x="95" y="35"/>
                  <a:pt x="99" y="35"/>
                  <a:pt x="102" y="36"/>
                </a:cubicBezTo>
                <a:cubicBezTo>
                  <a:pt x="124" y="13"/>
                  <a:pt x="153" y="0"/>
                  <a:pt x="184" y="0"/>
                </a:cubicBezTo>
                <a:cubicBezTo>
                  <a:pt x="227" y="0"/>
                  <a:pt x="266" y="24"/>
                  <a:pt x="284" y="62"/>
                </a:cubicBezTo>
                <a:cubicBezTo>
                  <a:pt x="311" y="74"/>
                  <a:pt x="328" y="99"/>
                  <a:pt x="328" y="128"/>
                </a:cubicBezTo>
                <a:cubicBezTo>
                  <a:pt x="328" y="168"/>
                  <a:pt x="296" y="200"/>
                  <a:pt x="256" y="200"/>
                </a:cubicBezTo>
                <a:cubicBezTo>
                  <a:pt x="255" y="200"/>
                  <a:pt x="254" y="200"/>
                  <a:pt x="254" y="200"/>
                </a:cubicBezTo>
                <a:cubicBezTo>
                  <a:pt x="234" y="216"/>
                  <a:pt x="209" y="224"/>
                  <a:pt x="184" y="224"/>
                </a:cubicBezTo>
                <a:close/>
                <a:moveTo>
                  <a:pt x="131" y="173"/>
                </a:moveTo>
                <a:cubicBezTo>
                  <a:pt x="140" y="179"/>
                  <a:pt x="140" y="179"/>
                  <a:pt x="140" y="179"/>
                </a:cubicBezTo>
                <a:cubicBezTo>
                  <a:pt x="153" y="188"/>
                  <a:pt x="168" y="192"/>
                  <a:pt x="184" y="192"/>
                </a:cubicBezTo>
                <a:cubicBezTo>
                  <a:pt x="204" y="192"/>
                  <a:pt x="223" y="185"/>
                  <a:pt x="238" y="172"/>
                </a:cubicBezTo>
                <a:cubicBezTo>
                  <a:pt x="243" y="167"/>
                  <a:pt x="243" y="167"/>
                  <a:pt x="243" y="167"/>
                </a:cubicBezTo>
                <a:cubicBezTo>
                  <a:pt x="250" y="168"/>
                  <a:pt x="250" y="168"/>
                  <a:pt x="250" y="168"/>
                </a:cubicBezTo>
                <a:cubicBezTo>
                  <a:pt x="253" y="168"/>
                  <a:pt x="254" y="168"/>
                  <a:pt x="256" y="168"/>
                </a:cubicBezTo>
                <a:cubicBezTo>
                  <a:pt x="278" y="168"/>
                  <a:pt x="296" y="150"/>
                  <a:pt x="296" y="128"/>
                </a:cubicBezTo>
                <a:cubicBezTo>
                  <a:pt x="296" y="111"/>
                  <a:pt x="285" y="95"/>
                  <a:pt x="268" y="90"/>
                </a:cubicBezTo>
                <a:cubicBezTo>
                  <a:pt x="261" y="88"/>
                  <a:pt x="261" y="88"/>
                  <a:pt x="261" y="88"/>
                </a:cubicBezTo>
                <a:cubicBezTo>
                  <a:pt x="258" y="81"/>
                  <a:pt x="258" y="81"/>
                  <a:pt x="258" y="81"/>
                </a:cubicBezTo>
                <a:cubicBezTo>
                  <a:pt x="245" y="51"/>
                  <a:pt x="216" y="32"/>
                  <a:pt x="184" y="32"/>
                </a:cubicBezTo>
                <a:cubicBezTo>
                  <a:pt x="159" y="32"/>
                  <a:pt x="137" y="43"/>
                  <a:pt x="121" y="63"/>
                </a:cubicBezTo>
                <a:cubicBezTo>
                  <a:pt x="115" y="71"/>
                  <a:pt x="115" y="71"/>
                  <a:pt x="115" y="71"/>
                </a:cubicBezTo>
                <a:cubicBezTo>
                  <a:pt x="105" y="69"/>
                  <a:pt x="105" y="69"/>
                  <a:pt x="105" y="69"/>
                </a:cubicBezTo>
                <a:cubicBezTo>
                  <a:pt x="101" y="68"/>
                  <a:pt x="96" y="67"/>
                  <a:pt x="92" y="67"/>
                </a:cubicBezTo>
                <a:cubicBezTo>
                  <a:pt x="59" y="67"/>
                  <a:pt x="32" y="94"/>
                  <a:pt x="32" y="127"/>
                </a:cubicBezTo>
                <a:cubicBezTo>
                  <a:pt x="32" y="160"/>
                  <a:pt x="59" y="187"/>
                  <a:pt x="92" y="187"/>
                </a:cubicBezTo>
                <a:cubicBezTo>
                  <a:pt x="103" y="187"/>
                  <a:pt x="113" y="184"/>
                  <a:pt x="123" y="179"/>
                </a:cubicBezTo>
                <a:lnTo>
                  <a:pt x="131" y="1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7139" name="Group 75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900" y="3267075"/>
            <a:ext cx="468313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41" name="TextBox 58"/>
          <p:cNvSpPr txBox="1">
            <a:spLocks noChangeArrowheads="1"/>
          </p:cNvSpPr>
          <p:nvPr/>
        </p:nvSpPr>
        <p:spPr bwMode="auto">
          <a:xfrm>
            <a:off x="6088063" y="1690688"/>
            <a:ext cx="26733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囚心钻研，诚心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  <a:endParaRPr kumimoji="0" lang="id-ID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7142" name="Rectangle 59"/>
          <p:cNvSpPr>
            <a:spLocks noChangeArrowheads="1"/>
          </p:cNvSpPr>
          <p:nvPr/>
        </p:nvSpPr>
        <p:spPr bwMode="auto">
          <a:xfrm>
            <a:off x="6088063" y="1997075"/>
            <a:ext cx="54102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为您效劳，专业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模板设计、个性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定制美化，打造您的演示专场秀。忧你所忧，思你所思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——XXXXPPT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：囚心钻研，诚心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2353751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7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7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7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7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47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47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47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47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7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7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7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7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7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7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7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7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7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7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8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8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9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7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7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9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7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7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0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7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7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0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7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7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1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7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7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47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47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1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7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47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7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7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1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47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47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1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7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7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47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7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/>
      <p:bldP spid="47109" grpId="0" animBg="1"/>
      <p:bldP spid="47110" grpId="0" animBg="1"/>
      <p:bldP spid="47111" grpId="0" animBg="1"/>
      <p:bldP spid="47112" grpId="0" animBg="1"/>
      <p:bldP spid="47113" grpId="0" animBg="1"/>
      <p:bldP spid="47114" grpId="0" animBg="1"/>
      <p:bldP spid="47115" grpId="0"/>
      <p:bldP spid="47116" grpId="0"/>
      <p:bldP spid="47117" grpId="0" animBg="1"/>
      <p:bldP spid="47118" grpId="0"/>
      <p:bldP spid="47119" grpId="0"/>
      <p:bldP spid="47120" grpId="0" animBg="1"/>
      <p:bldP spid="47121" grpId="0"/>
      <p:bldP spid="47122" grpId="0"/>
      <p:bldP spid="47123" grpId="0" animBg="1"/>
      <p:bldP spid="47124" grpId="0"/>
      <p:bldP spid="47125" grpId="0"/>
      <p:bldP spid="47126" grpId="0" animBg="1"/>
      <p:bldP spid="47127" grpId="0"/>
      <p:bldP spid="47128" grpId="0"/>
      <p:bldP spid="47129" grpId="0" animBg="1"/>
      <p:bldP spid="47130" grpId="0" animBg="1"/>
      <p:bldP spid="47131" grpId="0" animBg="1"/>
      <p:bldP spid="47132" grpId="0" animBg="1"/>
      <p:bldP spid="47133" grpId="0" animBg="1"/>
      <p:bldP spid="47134" grpId="0"/>
      <p:bldP spid="47138" grpId="0" animBg="1"/>
      <p:bldP spid="47141" grpId="0"/>
      <p:bldP spid="4714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633984"/>
            <a:ext cx="12192000" cy="8125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1" name="文本框 38"/>
          <p:cNvSpPr txBox="1">
            <a:spLocks noChangeArrowheads="1"/>
          </p:cNvSpPr>
          <p:nvPr/>
        </p:nvSpPr>
        <p:spPr bwMode="auto">
          <a:xfrm>
            <a:off x="519113" y="171450"/>
            <a:ext cx="2136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点此添加您的标题</a:t>
            </a:r>
          </a:p>
        </p:txBody>
      </p:sp>
      <p:grpSp>
        <p:nvGrpSpPr>
          <p:cNvPr id="48132" name="组合 3"/>
          <p:cNvGrpSpPr>
            <a:grpSpLocks/>
          </p:cNvGrpSpPr>
          <p:nvPr/>
        </p:nvGrpSpPr>
        <p:grpSpPr bwMode="auto">
          <a:xfrm>
            <a:off x="196850" y="182563"/>
            <a:ext cx="238125" cy="347662"/>
            <a:chOff x="0" y="0"/>
            <a:chExt cx="569789" cy="829904"/>
          </a:xfrm>
        </p:grpSpPr>
        <p:sp>
          <p:nvSpPr>
            <p:cNvPr id="48200" name="菱形 39"/>
            <p:cNvSpPr>
              <a:spLocks noChangeArrowheads="1"/>
            </p:cNvSpPr>
            <p:nvPr/>
          </p:nvSpPr>
          <p:spPr bwMode="auto">
            <a:xfrm>
              <a:off x="0" y="0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1" name="菱形 40"/>
            <p:cNvSpPr>
              <a:spLocks noChangeArrowheads="1"/>
            </p:cNvSpPr>
            <p:nvPr/>
          </p:nvSpPr>
          <p:spPr bwMode="auto">
            <a:xfrm>
              <a:off x="0" y="260114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48133" name="Straight Connector 88"/>
          <p:cNvCxnSpPr>
            <a:cxnSpLocks noChangeShapeType="1"/>
            <a:stCxn id="48194" idx="6"/>
          </p:cNvCxnSpPr>
          <p:nvPr/>
        </p:nvCxnSpPr>
        <p:spPr bwMode="auto">
          <a:xfrm>
            <a:off x="1635125" y="3613150"/>
            <a:ext cx="9077325" cy="635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8134" name="Oval 89"/>
          <p:cNvSpPr>
            <a:spLocks noChangeArrowheads="1"/>
          </p:cNvSpPr>
          <p:nvPr/>
        </p:nvSpPr>
        <p:spPr bwMode="auto">
          <a:xfrm>
            <a:off x="2401888" y="3529013"/>
            <a:ext cx="179387" cy="179387"/>
          </a:xfrm>
          <a:prstGeom prst="ellipse">
            <a:avLst/>
          </a:pr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135" name="Oval 90"/>
          <p:cNvSpPr>
            <a:spLocks noChangeArrowheads="1"/>
          </p:cNvSpPr>
          <p:nvPr/>
        </p:nvSpPr>
        <p:spPr bwMode="auto">
          <a:xfrm>
            <a:off x="3852863" y="3529013"/>
            <a:ext cx="180975" cy="179387"/>
          </a:xfrm>
          <a:prstGeom prst="ellipse">
            <a:avLst/>
          </a:pr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136" name="Oval 91"/>
          <p:cNvSpPr>
            <a:spLocks noChangeArrowheads="1"/>
          </p:cNvSpPr>
          <p:nvPr/>
        </p:nvSpPr>
        <p:spPr bwMode="auto">
          <a:xfrm>
            <a:off x="5302250" y="3529013"/>
            <a:ext cx="179388" cy="179387"/>
          </a:xfrm>
          <a:prstGeom prst="ellipse">
            <a:avLst/>
          </a:pr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137" name="Oval 92"/>
          <p:cNvSpPr>
            <a:spLocks noChangeArrowheads="1"/>
          </p:cNvSpPr>
          <p:nvPr/>
        </p:nvSpPr>
        <p:spPr bwMode="auto">
          <a:xfrm>
            <a:off x="6738938" y="3529013"/>
            <a:ext cx="180975" cy="179387"/>
          </a:xfrm>
          <a:prstGeom prst="ellipse">
            <a:avLst/>
          </a:pr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138" name="Oval 93"/>
          <p:cNvSpPr>
            <a:spLocks noChangeArrowheads="1"/>
          </p:cNvSpPr>
          <p:nvPr/>
        </p:nvSpPr>
        <p:spPr bwMode="auto">
          <a:xfrm>
            <a:off x="8164513" y="3517900"/>
            <a:ext cx="180975" cy="179388"/>
          </a:xfrm>
          <a:prstGeom prst="ellipse">
            <a:avLst/>
          </a:pr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139" name="Oval 94"/>
          <p:cNvSpPr>
            <a:spLocks noChangeArrowheads="1"/>
          </p:cNvSpPr>
          <p:nvPr/>
        </p:nvSpPr>
        <p:spPr bwMode="auto">
          <a:xfrm>
            <a:off x="9602788" y="3532188"/>
            <a:ext cx="179387" cy="179387"/>
          </a:xfrm>
          <a:prstGeom prst="ellipse">
            <a:avLst/>
          </a:pr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48140" name="Straight Connector 95"/>
          <p:cNvCxnSpPr>
            <a:cxnSpLocks noChangeShapeType="1"/>
            <a:endCxn id="48196" idx="0"/>
          </p:cNvCxnSpPr>
          <p:nvPr/>
        </p:nvCxnSpPr>
        <p:spPr bwMode="auto">
          <a:xfrm>
            <a:off x="2492375" y="3708400"/>
            <a:ext cx="0" cy="239713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141" name="Straight Connector 96"/>
          <p:cNvCxnSpPr>
            <a:cxnSpLocks noChangeShapeType="1"/>
            <a:stCxn id="48184" idx="4"/>
          </p:cNvCxnSpPr>
          <p:nvPr/>
        </p:nvCxnSpPr>
        <p:spPr bwMode="auto">
          <a:xfrm>
            <a:off x="3943350" y="3205163"/>
            <a:ext cx="0" cy="323850"/>
          </a:xfrm>
          <a:prstGeom prst="line">
            <a:avLst/>
          </a:prstGeom>
          <a:noFill/>
          <a:ln w="19050">
            <a:solidFill>
              <a:srgbClr val="A5A5A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142" name="Straight Connector 97"/>
          <p:cNvCxnSpPr>
            <a:cxnSpLocks noChangeShapeType="1"/>
            <a:endCxn id="48178" idx="0"/>
          </p:cNvCxnSpPr>
          <p:nvPr/>
        </p:nvCxnSpPr>
        <p:spPr bwMode="auto">
          <a:xfrm>
            <a:off x="5392738" y="3708400"/>
            <a:ext cx="0" cy="239713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143" name="Straight Connector 98"/>
          <p:cNvCxnSpPr>
            <a:cxnSpLocks noChangeShapeType="1"/>
            <a:stCxn id="48182" idx="4"/>
          </p:cNvCxnSpPr>
          <p:nvPr/>
        </p:nvCxnSpPr>
        <p:spPr bwMode="auto">
          <a:xfrm>
            <a:off x="6829425" y="3205163"/>
            <a:ext cx="0" cy="32385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144" name="Straight Connector 99"/>
          <p:cNvCxnSpPr>
            <a:cxnSpLocks noChangeShapeType="1"/>
            <a:endCxn id="48180" idx="0"/>
          </p:cNvCxnSpPr>
          <p:nvPr/>
        </p:nvCxnSpPr>
        <p:spPr bwMode="auto">
          <a:xfrm>
            <a:off x="8255000" y="3697288"/>
            <a:ext cx="0" cy="250825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145" name="Straight Connector 100"/>
          <p:cNvCxnSpPr>
            <a:cxnSpLocks noChangeShapeType="1"/>
            <a:stCxn id="48198" idx="4"/>
          </p:cNvCxnSpPr>
          <p:nvPr/>
        </p:nvCxnSpPr>
        <p:spPr bwMode="auto">
          <a:xfrm>
            <a:off x="9691688" y="3205163"/>
            <a:ext cx="0" cy="327025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146" name="Elbow Connector 101"/>
          <p:cNvCxnSpPr>
            <a:cxnSpLocks noChangeShapeType="1"/>
          </p:cNvCxnSpPr>
          <p:nvPr/>
        </p:nvCxnSpPr>
        <p:spPr bwMode="auto">
          <a:xfrm rot="16200000" flipV="1">
            <a:off x="3444081" y="2166144"/>
            <a:ext cx="506413" cy="492125"/>
          </a:xfrm>
          <a:prstGeom prst="bentConnector2">
            <a:avLst/>
          </a:prstGeom>
          <a:noFill/>
          <a:ln w="19050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147" name="Elbow Connector 102"/>
          <p:cNvCxnSpPr>
            <a:cxnSpLocks noChangeShapeType="1"/>
          </p:cNvCxnSpPr>
          <p:nvPr/>
        </p:nvCxnSpPr>
        <p:spPr bwMode="auto">
          <a:xfrm rot="16200000" flipV="1">
            <a:off x="6361112" y="2205038"/>
            <a:ext cx="506413" cy="414338"/>
          </a:xfrm>
          <a:prstGeom prst="bentConnector2">
            <a:avLst/>
          </a:prstGeom>
          <a:noFill/>
          <a:ln w="19050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148" name="Elbow Connector 103"/>
          <p:cNvCxnSpPr>
            <a:cxnSpLocks noChangeShapeType="1"/>
          </p:cNvCxnSpPr>
          <p:nvPr/>
        </p:nvCxnSpPr>
        <p:spPr bwMode="auto">
          <a:xfrm rot="16200000" flipV="1">
            <a:off x="9245600" y="2212975"/>
            <a:ext cx="506413" cy="398463"/>
          </a:xfrm>
          <a:prstGeom prst="bentConnector2">
            <a:avLst/>
          </a:prstGeom>
          <a:noFill/>
          <a:ln w="19050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149" name="Elbow Connector 104"/>
          <p:cNvCxnSpPr>
            <a:cxnSpLocks noChangeShapeType="1"/>
            <a:stCxn id="48196" idx="4"/>
          </p:cNvCxnSpPr>
          <p:nvPr/>
        </p:nvCxnSpPr>
        <p:spPr bwMode="auto">
          <a:xfrm rot="16200000" flipH="1">
            <a:off x="2348707" y="4633118"/>
            <a:ext cx="571500" cy="284163"/>
          </a:xfrm>
          <a:prstGeom prst="bentConnector2">
            <a:avLst/>
          </a:prstGeom>
          <a:noFill/>
          <a:ln w="19050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150" name="Elbow Connector 105"/>
          <p:cNvCxnSpPr>
            <a:cxnSpLocks noChangeShapeType="1"/>
            <a:stCxn id="48178" idx="4"/>
          </p:cNvCxnSpPr>
          <p:nvPr/>
        </p:nvCxnSpPr>
        <p:spPr bwMode="auto">
          <a:xfrm rot="16200000" flipH="1">
            <a:off x="5251451" y="4630737"/>
            <a:ext cx="571500" cy="288925"/>
          </a:xfrm>
          <a:prstGeom prst="bentConnector2">
            <a:avLst/>
          </a:prstGeom>
          <a:noFill/>
          <a:ln w="19050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151" name="Elbow Connector 106"/>
          <p:cNvCxnSpPr>
            <a:cxnSpLocks noChangeShapeType="1"/>
          </p:cNvCxnSpPr>
          <p:nvPr/>
        </p:nvCxnSpPr>
        <p:spPr bwMode="auto">
          <a:xfrm rot="16200000" flipH="1">
            <a:off x="8110538" y="4633912"/>
            <a:ext cx="571500" cy="282575"/>
          </a:xfrm>
          <a:prstGeom prst="bentConnector2">
            <a:avLst/>
          </a:prstGeom>
          <a:noFill/>
          <a:ln w="19050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8152" name="组合 25"/>
          <p:cNvGrpSpPr>
            <a:grpSpLocks/>
          </p:cNvGrpSpPr>
          <p:nvPr/>
        </p:nvGrpSpPr>
        <p:grpSpPr bwMode="auto">
          <a:xfrm>
            <a:off x="9421813" y="2665413"/>
            <a:ext cx="539750" cy="539750"/>
            <a:chOff x="0" y="0"/>
            <a:chExt cx="540000" cy="540000"/>
          </a:xfrm>
        </p:grpSpPr>
        <p:sp>
          <p:nvSpPr>
            <p:cNvPr id="48198" name="Oval 107"/>
            <p:cNvSpPr>
              <a:spLocks noChangeArrowheads="1"/>
            </p:cNvSpPr>
            <p:nvPr/>
          </p:nvSpPr>
          <p:spPr bwMode="auto">
            <a:xfrm>
              <a:off x="0" y="0"/>
              <a:ext cx="540000" cy="540000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48199" name="Group 108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994" y="115072"/>
              <a:ext cx="310896" cy="286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8153" name="组合 33"/>
          <p:cNvGrpSpPr>
            <a:grpSpLocks/>
          </p:cNvGrpSpPr>
          <p:nvPr/>
        </p:nvGrpSpPr>
        <p:grpSpPr bwMode="auto">
          <a:xfrm>
            <a:off x="2222500" y="3948113"/>
            <a:ext cx="539750" cy="541337"/>
            <a:chOff x="0" y="0"/>
            <a:chExt cx="540000" cy="540000"/>
          </a:xfrm>
        </p:grpSpPr>
        <p:sp>
          <p:nvSpPr>
            <p:cNvPr id="48196" name="Oval 114"/>
            <p:cNvSpPr>
              <a:spLocks noChangeArrowheads="1"/>
            </p:cNvSpPr>
            <p:nvPr/>
          </p:nvSpPr>
          <p:spPr bwMode="auto">
            <a:xfrm>
              <a:off x="0" y="0"/>
              <a:ext cx="540000" cy="540000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48197" name="Group 115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842" y="80569"/>
              <a:ext cx="304800" cy="371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8154" name="组合 44"/>
          <p:cNvGrpSpPr>
            <a:grpSpLocks/>
          </p:cNvGrpSpPr>
          <p:nvPr/>
        </p:nvGrpSpPr>
        <p:grpSpPr bwMode="auto">
          <a:xfrm>
            <a:off x="1095375" y="3343275"/>
            <a:ext cx="539750" cy="539750"/>
            <a:chOff x="0" y="0"/>
            <a:chExt cx="540000" cy="540000"/>
          </a:xfrm>
        </p:grpSpPr>
        <p:sp>
          <p:nvSpPr>
            <p:cNvPr id="48194" name="Oval 121"/>
            <p:cNvSpPr>
              <a:spLocks noChangeArrowheads="1"/>
            </p:cNvSpPr>
            <p:nvPr/>
          </p:nvSpPr>
          <p:spPr bwMode="auto">
            <a:xfrm>
              <a:off x="0" y="0"/>
              <a:ext cx="540000" cy="540000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95" name="Freeform 37"/>
            <p:cNvSpPr>
              <a:spLocks/>
            </p:cNvSpPr>
            <p:nvPr/>
          </p:nvSpPr>
          <p:spPr bwMode="auto">
            <a:xfrm>
              <a:off x="96457" y="84019"/>
              <a:ext cx="329728" cy="327508"/>
            </a:xfrm>
            <a:custGeom>
              <a:avLst/>
              <a:gdLst>
                <a:gd name="T0" fmla="*/ 2147483646 w 204"/>
                <a:gd name="T1" fmla="*/ 2147483646 h 203"/>
                <a:gd name="T2" fmla="*/ 2147483646 w 204"/>
                <a:gd name="T3" fmla="*/ 2147483646 h 203"/>
                <a:gd name="T4" fmla="*/ 2147483646 w 204"/>
                <a:gd name="T5" fmla="*/ 2147483646 h 203"/>
                <a:gd name="T6" fmla="*/ 2147483646 w 204"/>
                <a:gd name="T7" fmla="*/ 2147483646 h 203"/>
                <a:gd name="T8" fmla="*/ 2147483646 w 204"/>
                <a:gd name="T9" fmla="*/ 2147483646 h 203"/>
                <a:gd name="T10" fmla="*/ 2147483646 w 204"/>
                <a:gd name="T11" fmla="*/ 2147483646 h 203"/>
                <a:gd name="T12" fmla="*/ 2147483646 w 204"/>
                <a:gd name="T13" fmla="*/ 2147483646 h 203"/>
                <a:gd name="T14" fmla="*/ 2147483646 w 204"/>
                <a:gd name="T15" fmla="*/ 2147483646 h 203"/>
                <a:gd name="T16" fmla="*/ 2147483646 w 204"/>
                <a:gd name="T17" fmla="*/ 2147483646 h 203"/>
                <a:gd name="T18" fmla="*/ 2147483646 w 204"/>
                <a:gd name="T19" fmla="*/ 2147483646 h 203"/>
                <a:gd name="T20" fmla="*/ 2147483646 w 204"/>
                <a:gd name="T21" fmla="*/ 2147483646 h 203"/>
                <a:gd name="T22" fmla="*/ 2147483646 w 204"/>
                <a:gd name="T23" fmla="*/ 2147483646 h 203"/>
                <a:gd name="T24" fmla="*/ 2147483646 w 204"/>
                <a:gd name="T25" fmla="*/ 2147483646 h 203"/>
                <a:gd name="T26" fmla="*/ 2147483646 w 204"/>
                <a:gd name="T27" fmla="*/ 2147483646 h 203"/>
                <a:gd name="T28" fmla="*/ 2147483646 w 204"/>
                <a:gd name="T29" fmla="*/ 2147483646 h 203"/>
                <a:gd name="T30" fmla="*/ 2147483646 w 204"/>
                <a:gd name="T31" fmla="*/ 2147483646 h 203"/>
                <a:gd name="T32" fmla="*/ 2147483646 w 204"/>
                <a:gd name="T33" fmla="*/ 2147483646 h 203"/>
                <a:gd name="T34" fmla="*/ 2147483646 w 204"/>
                <a:gd name="T35" fmla="*/ 2147483646 h 203"/>
                <a:gd name="T36" fmla="*/ 2147483646 w 204"/>
                <a:gd name="T37" fmla="*/ 2147483646 h 203"/>
                <a:gd name="T38" fmla="*/ 2147483646 w 204"/>
                <a:gd name="T39" fmla="*/ 2147483646 h 20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04" h="203">
                  <a:moveTo>
                    <a:pt x="191" y="132"/>
                  </a:moveTo>
                  <a:cubicBezTo>
                    <a:pt x="181" y="115"/>
                    <a:pt x="126" y="97"/>
                    <a:pt x="122" y="96"/>
                  </a:cubicBezTo>
                  <a:cubicBezTo>
                    <a:pt x="121" y="96"/>
                    <a:pt x="110" y="93"/>
                    <a:pt x="115" y="87"/>
                  </a:cubicBezTo>
                  <a:cubicBezTo>
                    <a:pt x="124" y="79"/>
                    <a:pt x="130" y="67"/>
                    <a:pt x="131" y="57"/>
                  </a:cubicBezTo>
                  <a:cubicBezTo>
                    <a:pt x="131" y="56"/>
                    <a:pt x="132" y="56"/>
                    <a:pt x="132" y="56"/>
                  </a:cubicBezTo>
                  <a:cubicBezTo>
                    <a:pt x="132" y="56"/>
                    <a:pt x="134" y="50"/>
                    <a:pt x="134" y="41"/>
                  </a:cubicBezTo>
                  <a:cubicBezTo>
                    <a:pt x="134" y="38"/>
                    <a:pt x="134" y="35"/>
                    <a:pt x="134" y="32"/>
                  </a:cubicBezTo>
                  <a:cubicBezTo>
                    <a:pt x="134" y="32"/>
                    <a:pt x="130" y="8"/>
                    <a:pt x="109" y="4"/>
                  </a:cubicBezTo>
                  <a:cubicBezTo>
                    <a:pt x="109" y="4"/>
                    <a:pt x="91" y="0"/>
                    <a:pt x="80" y="7"/>
                  </a:cubicBezTo>
                  <a:cubicBezTo>
                    <a:pt x="67" y="12"/>
                    <a:pt x="65" y="23"/>
                    <a:pt x="65" y="23"/>
                  </a:cubicBezTo>
                  <a:cubicBezTo>
                    <a:pt x="61" y="28"/>
                    <a:pt x="61" y="34"/>
                    <a:pt x="61" y="39"/>
                  </a:cubicBezTo>
                  <a:cubicBezTo>
                    <a:pt x="61" y="47"/>
                    <a:pt x="63" y="54"/>
                    <a:pt x="63" y="54"/>
                  </a:cubicBezTo>
                  <a:cubicBezTo>
                    <a:pt x="64" y="54"/>
                    <a:pt x="64" y="54"/>
                    <a:pt x="65" y="55"/>
                  </a:cubicBezTo>
                  <a:cubicBezTo>
                    <a:pt x="65" y="67"/>
                    <a:pt x="72" y="80"/>
                    <a:pt x="81" y="88"/>
                  </a:cubicBezTo>
                  <a:cubicBezTo>
                    <a:pt x="83" y="89"/>
                    <a:pt x="81" y="93"/>
                    <a:pt x="76" y="95"/>
                  </a:cubicBezTo>
                  <a:cubicBezTo>
                    <a:pt x="71" y="97"/>
                    <a:pt x="59" y="102"/>
                    <a:pt x="47" y="108"/>
                  </a:cubicBezTo>
                  <a:cubicBezTo>
                    <a:pt x="35" y="114"/>
                    <a:pt x="23" y="120"/>
                    <a:pt x="19" y="124"/>
                  </a:cubicBezTo>
                  <a:cubicBezTo>
                    <a:pt x="9" y="133"/>
                    <a:pt x="0" y="159"/>
                    <a:pt x="8" y="170"/>
                  </a:cubicBezTo>
                  <a:cubicBezTo>
                    <a:pt x="58" y="194"/>
                    <a:pt x="137" y="203"/>
                    <a:pt x="200" y="169"/>
                  </a:cubicBezTo>
                  <a:cubicBezTo>
                    <a:pt x="204" y="160"/>
                    <a:pt x="196" y="140"/>
                    <a:pt x="191" y="1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8155" name="组合 47"/>
          <p:cNvGrpSpPr>
            <a:grpSpLocks/>
          </p:cNvGrpSpPr>
          <p:nvPr/>
        </p:nvGrpSpPr>
        <p:grpSpPr bwMode="auto">
          <a:xfrm>
            <a:off x="10574338" y="3343275"/>
            <a:ext cx="539750" cy="539750"/>
            <a:chOff x="0" y="0"/>
            <a:chExt cx="540000" cy="540000"/>
          </a:xfrm>
        </p:grpSpPr>
        <p:sp>
          <p:nvSpPr>
            <p:cNvPr id="48189" name="Oval 123"/>
            <p:cNvSpPr>
              <a:spLocks noChangeArrowheads="1"/>
            </p:cNvSpPr>
            <p:nvPr/>
          </p:nvSpPr>
          <p:spPr bwMode="auto">
            <a:xfrm>
              <a:off x="0" y="0"/>
              <a:ext cx="540000" cy="540000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48190" name="Group 124"/>
            <p:cNvGrpSpPr>
              <a:grpSpLocks/>
            </p:cNvGrpSpPr>
            <p:nvPr/>
          </p:nvGrpSpPr>
          <p:grpSpPr bwMode="auto">
            <a:xfrm>
              <a:off x="99935" y="51066"/>
              <a:ext cx="340130" cy="395997"/>
              <a:chOff x="0" y="0"/>
              <a:chExt cx="340130" cy="395997"/>
            </a:xfrm>
          </p:grpSpPr>
          <p:sp>
            <p:nvSpPr>
              <p:cNvPr id="48191" name="Freeform 41"/>
              <p:cNvSpPr>
                <a:spLocks/>
              </p:cNvSpPr>
              <p:nvPr/>
            </p:nvSpPr>
            <p:spPr bwMode="auto">
              <a:xfrm>
                <a:off x="43543" y="0"/>
                <a:ext cx="296587" cy="279334"/>
              </a:xfrm>
              <a:custGeom>
                <a:avLst/>
                <a:gdLst>
                  <a:gd name="T0" fmla="*/ 2147483646 w 150"/>
                  <a:gd name="T1" fmla="*/ 2147483646 h 142"/>
                  <a:gd name="T2" fmla="*/ 0 w 150"/>
                  <a:gd name="T3" fmla="*/ 2147483646 h 142"/>
                  <a:gd name="T4" fmla="*/ 2147483646 w 150"/>
                  <a:gd name="T5" fmla="*/ 2147483646 h 142"/>
                  <a:gd name="T6" fmla="*/ 2147483646 w 150"/>
                  <a:gd name="T7" fmla="*/ 2147483646 h 142"/>
                  <a:gd name="T8" fmla="*/ 2147483646 w 150"/>
                  <a:gd name="T9" fmla="*/ 2147483646 h 1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0" h="142">
                    <a:moveTo>
                      <a:pt x="99" y="21"/>
                    </a:moveTo>
                    <a:cubicBezTo>
                      <a:pt x="83" y="0"/>
                      <a:pt x="47" y="80"/>
                      <a:pt x="0" y="54"/>
                    </a:cubicBezTo>
                    <a:cubicBezTo>
                      <a:pt x="17" y="93"/>
                      <a:pt x="26" y="111"/>
                      <a:pt x="32" y="127"/>
                    </a:cubicBezTo>
                    <a:cubicBezTo>
                      <a:pt x="69" y="142"/>
                      <a:pt x="104" y="63"/>
                      <a:pt x="150" y="77"/>
                    </a:cubicBezTo>
                    <a:cubicBezTo>
                      <a:pt x="140" y="46"/>
                      <a:pt x="117" y="45"/>
                      <a:pt x="99" y="2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8192" name="Freeform 42"/>
              <p:cNvSpPr>
                <a:spLocks/>
              </p:cNvSpPr>
              <p:nvPr/>
            </p:nvSpPr>
            <p:spPr bwMode="auto">
              <a:xfrm>
                <a:off x="19718" y="112555"/>
                <a:ext cx="136380" cy="283442"/>
              </a:xfrm>
              <a:custGeom>
                <a:avLst/>
                <a:gdLst>
                  <a:gd name="T0" fmla="*/ 0 w 166"/>
                  <a:gd name="T1" fmla="*/ 2147483646 h 345"/>
                  <a:gd name="T2" fmla="*/ 2147483646 w 166"/>
                  <a:gd name="T3" fmla="*/ 2147483646 h 345"/>
                  <a:gd name="T4" fmla="*/ 2147483646 w 166"/>
                  <a:gd name="T5" fmla="*/ 2147483646 h 345"/>
                  <a:gd name="T6" fmla="*/ 2147483646 w 166"/>
                  <a:gd name="T7" fmla="*/ 0 h 345"/>
                  <a:gd name="T8" fmla="*/ 0 w 166"/>
                  <a:gd name="T9" fmla="*/ 2147483646 h 34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6" h="345">
                    <a:moveTo>
                      <a:pt x="0" y="7"/>
                    </a:moveTo>
                    <a:lnTo>
                      <a:pt x="147" y="345"/>
                    </a:lnTo>
                    <a:lnTo>
                      <a:pt x="166" y="335"/>
                    </a:lnTo>
                    <a:lnTo>
                      <a:pt x="20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8193" name="Freeform 43"/>
              <p:cNvSpPr>
                <a:spLocks/>
              </p:cNvSpPr>
              <p:nvPr/>
            </p:nvSpPr>
            <p:spPr bwMode="auto">
              <a:xfrm>
                <a:off x="0" y="74763"/>
                <a:ext cx="36149" cy="37792"/>
              </a:xfrm>
              <a:custGeom>
                <a:avLst/>
                <a:gdLst>
                  <a:gd name="T0" fmla="*/ 2147483646 w 18"/>
                  <a:gd name="T1" fmla="*/ 2147483646 h 19"/>
                  <a:gd name="T2" fmla="*/ 2147483646 w 18"/>
                  <a:gd name="T3" fmla="*/ 2147483646 h 19"/>
                  <a:gd name="T4" fmla="*/ 2147483646 w 18"/>
                  <a:gd name="T5" fmla="*/ 2147483646 h 19"/>
                  <a:gd name="T6" fmla="*/ 2147483646 w 18"/>
                  <a:gd name="T7" fmla="*/ 2147483646 h 19"/>
                  <a:gd name="T8" fmla="*/ 2147483646 w 18"/>
                  <a:gd name="T9" fmla="*/ 2147483646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" h="19">
                    <a:moveTo>
                      <a:pt x="17" y="6"/>
                    </a:moveTo>
                    <a:cubicBezTo>
                      <a:pt x="15" y="2"/>
                      <a:pt x="10" y="0"/>
                      <a:pt x="6" y="2"/>
                    </a:cubicBezTo>
                    <a:cubicBezTo>
                      <a:pt x="2" y="4"/>
                      <a:pt x="0" y="9"/>
                      <a:pt x="2" y="13"/>
                    </a:cubicBezTo>
                    <a:cubicBezTo>
                      <a:pt x="4" y="17"/>
                      <a:pt x="9" y="19"/>
                      <a:pt x="13" y="17"/>
                    </a:cubicBezTo>
                    <a:cubicBezTo>
                      <a:pt x="17" y="15"/>
                      <a:pt x="18" y="10"/>
                      <a:pt x="17" y="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48156" name="组合 53"/>
          <p:cNvGrpSpPr>
            <a:grpSpLocks/>
          </p:cNvGrpSpPr>
          <p:nvPr/>
        </p:nvGrpSpPr>
        <p:grpSpPr bwMode="auto">
          <a:xfrm>
            <a:off x="3673475" y="2665413"/>
            <a:ext cx="539750" cy="539750"/>
            <a:chOff x="0" y="0"/>
            <a:chExt cx="540000" cy="540000"/>
          </a:xfrm>
        </p:grpSpPr>
        <p:sp>
          <p:nvSpPr>
            <p:cNvPr id="48184" name="Oval 128"/>
            <p:cNvSpPr>
              <a:spLocks noChangeArrowheads="1"/>
            </p:cNvSpPr>
            <p:nvPr/>
          </p:nvSpPr>
          <p:spPr bwMode="auto">
            <a:xfrm>
              <a:off x="0" y="0"/>
              <a:ext cx="540000" cy="540000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48185" name="Group 129"/>
            <p:cNvGrpSpPr>
              <a:grpSpLocks/>
            </p:cNvGrpSpPr>
            <p:nvPr/>
          </p:nvGrpSpPr>
          <p:grpSpPr bwMode="auto">
            <a:xfrm>
              <a:off x="109510" y="151109"/>
              <a:ext cx="334197" cy="274440"/>
              <a:chOff x="0" y="0"/>
              <a:chExt cx="479426" cy="393701"/>
            </a:xfrm>
          </p:grpSpPr>
          <p:sp>
            <p:nvSpPr>
              <p:cNvPr id="48186" name="Freeform 47"/>
              <p:cNvSpPr>
                <a:spLocks/>
              </p:cNvSpPr>
              <p:nvPr/>
            </p:nvSpPr>
            <p:spPr bwMode="auto">
              <a:xfrm>
                <a:off x="33338" y="23813"/>
                <a:ext cx="374650" cy="369888"/>
              </a:xfrm>
              <a:custGeom>
                <a:avLst/>
                <a:gdLst>
                  <a:gd name="T0" fmla="*/ 0 w 152"/>
                  <a:gd name="T1" fmla="*/ 2147483646 h 149"/>
                  <a:gd name="T2" fmla="*/ 2147483646 w 152"/>
                  <a:gd name="T3" fmla="*/ 2147483646 h 149"/>
                  <a:gd name="T4" fmla="*/ 2147483646 w 152"/>
                  <a:gd name="T5" fmla="*/ 2147483646 h 149"/>
                  <a:gd name="T6" fmla="*/ 2147483646 w 152"/>
                  <a:gd name="T7" fmla="*/ 2147483646 h 149"/>
                  <a:gd name="T8" fmla="*/ 2147483646 w 152"/>
                  <a:gd name="T9" fmla="*/ 2147483646 h 149"/>
                  <a:gd name="T10" fmla="*/ 2147483646 w 152"/>
                  <a:gd name="T11" fmla="*/ 2147483646 h 149"/>
                  <a:gd name="T12" fmla="*/ 2147483646 w 152"/>
                  <a:gd name="T13" fmla="*/ 2147483646 h 149"/>
                  <a:gd name="T14" fmla="*/ 2147483646 w 152"/>
                  <a:gd name="T15" fmla="*/ 2147483646 h 149"/>
                  <a:gd name="T16" fmla="*/ 2147483646 w 152"/>
                  <a:gd name="T17" fmla="*/ 2147483646 h 149"/>
                  <a:gd name="T18" fmla="*/ 2147483646 w 152"/>
                  <a:gd name="T19" fmla="*/ 2147483646 h 149"/>
                  <a:gd name="T20" fmla="*/ 2147483646 w 152"/>
                  <a:gd name="T21" fmla="*/ 2147483646 h 149"/>
                  <a:gd name="T22" fmla="*/ 2147483646 w 152"/>
                  <a:gd name="T23" fmla="*/ 2147483646 h 149"/>
                  <a:gd name="T24" fmla="*/ 2147483646 w 152"/>
                  <a:gd name="T25" fmla="*/ 2147483646 h 149"/>
                  <a:gd name="T26" fmla="*/ 2147483646 w 152"/>
                  <a:gd name="T27" fmla="*/ 2147483646 h 149"/>
                  <a:gd name="T28" fmla="*/ 2147483646 w 152"/>
                  <a:gd name="T29" fmla="*/ 2147483646 h 149"/>
                  <a:gd name="T30" fmla="*/ 2147483646 w 152"/>
                  <a:gd name="T31" fmla="*/ 2147483646 h 149"/>
                  <a:gd name="T32" fmla="*/ 2147483646 w 152"/>
                  <a:gd name="T33" fmla="*/ 2147483646 h 149"/>
                  <a:gd name="T34" fmla="*/ 2147483646 w 152"/>
                  <a:gd name="T35" fmla="*/ 2147483646 h 149"/>
                  <a:gd name="T36" fmla="*/ 2147483646 w 152"/>
                  <a:gd name="T37" fmla="*/ 2147483646 h 149"/>
                  <a:gd name="T38" fmla="*/ 2147483646 w 152"/>
                  <a:gd name="T39" fmla="*/ 2147483646 h 149"/>
                  <a:gd name="T40" fmla="*/ 2147483646 w 152"/>
                  <a:gd name="T41" fmla="*/ 2147483646 h 149"/>
                  <a:gd name="T42" fmla="*/ 2147483646 w 152"/>
                  <a:gd name="T43" fmla="*/ 2147483646 h 149"/>
                  <a:gd name="T44" fmla="*/ 2147483646 w 152"/>
                  <a:gd name="T45" fmla="*/ 0 h 149"/>
                  <a:gd name="T46" fmla="*/ 0 w 152"/>
                  <a:gd name="T47" fmla="*/ 2147483646 h 149"/>
                  <a:gd name="T48" fmla="*/ 0 w 152"/>
                  <a:gd name="T49" fmla="*/ 2147483646 h 149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52" h="149">
                    <a:moveTo>
                      <a:pt x="0" y="55"/>
                    </a:moveTo>
                    <a:cubicBezTo>
                      <a:pt x="46" y="59"/>
                      <a:pt x="46" y="59"/>
                      <a:pt x="46" y="59"/>
                    </a:cubicBezTo>
                    <a:cubicBezTo>
                      <a:pt x="46" y="60"/>
                      <a:pt x="46" y="60"/>
                      <a:pt x="46" y="60"/>
                    </a:cubicBezTo>
                    <a:cubicBezTo>
                      <a:pt x="46" y="66"/>
                      <a:pt x="50" y="72"/>
                      <a:pt x="55" y="74"/>
                    </a:cubicBezTo>
                    <a:cubicBezTo>
                      <a:pt x="41" y="100"/>
                      <a:pt x="24" y="129"/>
                      <a:pt x="20" y="138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16" y="138"/>
                      <a:pt x="14" y="140"/>
                      <a:pt x="14" y="143"/>
                    </a:cubicBezTo>
                    <a:cubicBezTo>
                      <a:pt x="14" y="146"/>
                      <a:pt x="16" y="149"/>
                      <a:pt x="19" y="149"/>
                    </a:cubicBezTo>
                    <a:cubicBezTo>
                      <a:pt x="29" y="149"/>
                      <a:pt x="29" y="149"/>
                      <a:pt x="29" y="149"/>
                    </a:cubicBezTo>
                    <a:cubicBezTo>
                      <a:pt x="32" y="149"/>
                      <a:pt x="35" y="146"/>
                      <a:pt x="35" y="143"/>
                    </a:cubicBezTo>
                    <a:cubicBezTo>
                      <a:pt x="35" y="141"/>
                      <a:pt x="33" y="139"/>
                      <a:pt x="30" y="138"/>
                    </a:cubicBezTo>
                    <a:cubicBezTo>
                      <a:pt x="67" y="75"/>
                      <a:pt x="67" y="75"/>
                      <a:pt x="67" y="75"/>
                    </a:cubicBezTo>
                    <a:cubicBezTo>
                      <a:pt x="68" y="75"/>
                      <a:pt x="68" y="75"/>
                      <a:pt x="68" y="75"/>
                    </a:cubicBezTo>
                    <a:cubicBezTo>
                      <a:pt x="97" y="139"/>
                      <a:pt x="97" y="139"/>
                      <a:pt x="97" y="139"/>
                    </a:cubicBezTo>
                    <a:cubicBezTo>
                      <a:pt x="95" y="140"/>
                      <a:pt x="93" y="141"/>
                      <a:pt x="93" y="144"/>
                    </a:cubicBezTo>
                    <a:cubicBezTo>
                      <a:pt x="93" y="146"/>
                      <a:pt x="96" y="149"/>
                      <a:pt x="99" y="149"/>
                    </a:cubicBezTo>
                    <a:cubicBezTo>
                      <a:pt x="109" y="149"/>
                      <a:pt x="109" y="149"/>
                      <a:pt x="109" y="149"/>
                    </a:cubicBezTo>
                    <a:cubicBezTo>
                      <a:pt x="112" y="149"/>
                      <a:pt x="115" y="146"/>
                      <a:pt x="115" y="144"/>
                    </a:cubicBezTo>
                    <a:cubicBezTo>
                      <a:pt x="115" y="141"/>
                      <a:pt x="113" y="139"/>
                      <a:pt x="110" y="138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82" y="71"/>
                      <a:pt x="85" y="67"/>
                      <a:pt x="86" y="63"/>
                    </a:cubicBezTo>
                    <a:cubicBezTo>
                      <a:pt x="152" y="69"/>
                      <a:pt x="152" y="69"/>
                      <a:pt x="152" y="69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0" y="26"/>
                      <a:pt x="0" y="26"/>
                      <a:pt x="0" y="26"/>
                    </a:cubicBezTo>
                    <a:lnTo>
                      <a:pt x="0" y="5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8187" name="Freeform 48"/>
              <p:cNvSpPr>
                <a:spLocks/>
              </p:cNvSpPr>
              <p:nvPr/>
            </p:nvSpPr>
            <p:spPr bwMode="auto">
              <a:xfrm>
                <a:off x="420688" y="0"/>
                <a:ext cx="58738" cy="219075"/>
              </a:xfrm>
              <a:custGeom>
                <a:avLst/>
                <a:gdLst>
                  <a:gd name="T0" fmla="*/ 2147483646 w 24"/>
                  <a:gd name="T1" fmla="*/ 0 h 89"/>
                  <a:gd name="T2" fmla="*/ 0 w 24"/>
                  <a:gd name="T3" fmla="*/ 2147483646 h 89"/>
                  <a:gd name="T4" fmla="*/ 0 w 24"/>
                  <a:gd name="T5" fmla="*/ 2147483646 h 89"/>
                  <a:gd name="T6" fmla="*/ 2147483646 w 24"/>
                  <a:gd name="T7" fmla="*/ 2147483646 h 89"/>
                  <a:gd name="T8" fmla="*/ 2147483646 w 24"/>
                  <a:gd name="T9" fmla="*/ 2147483646 h 89"/>
                  <a:gd name="T10" fmla="*/ 2147483646 w 24"/>
                  <a:gd name="T11" fmla="*/ 2147483646 h 89"/>
                  <a:gd name="T12" fmla="*/ 2147483646 w 24"/>
                  <a:gd name="T13" fmla="*/ 0 h 8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4" h="89">
                    <a:moveTo>
                      <a:pt x="12" y="0"/>
                    </a:moveTo>
                    <a:cubicBezTo>
                      <a:pt x="6" y="0"/>
                      <a:pt x="0" y="6"/>
                      <a:pt x="0" y="12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84"/>
                      <a:pt x="6" y="89"/>
                      <a:pt x="12" y="89"/>
                    </a:cubicBezTo>
                    <a:cubicBezTo>
                      <a:pt x="19" y="89"/>
                      <a:pt x="24" y="84"/>
                      <a:pt x="24" y="77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6"/>
                      <a:pt x="19" y="0"/>
                      <a:pt x="1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8188" name="Freeform 49"/>
              <p:cNvSpPr>
                <a:spLocks/>
              </p:cNvSpPr>
              <p:nvPr/>
            </p:nvSpPr>
            <p:spPr bwMode="auto">
              <a:xfrm>
                <a:off x="0" y="85725"/>
                <a:ext cx="20638" cy="79375"/>
              </a:xfrm>
              <a:custGeom>
                <a:avLst/>
                <a:gdLst>
                  <a:gd name="T0" fmla="*/ 2147483646 w 8"/>
                  <a:gd name="T1" fmla="*/ 0 h 32"/>
                  <a:gd name="T2" fmla="*/ 0 w 8"/>
                  <a:gd name="T3" fmla="*/ 2147483646 h 32"/>
                  <a:gd name="T4" fmla="*/ 0 w 8"/>
                  <a:gd name="T5" fmla="*/ 2147483646 h 32"/>
                  <a:gd name="T6" fmla="*/ 2147483646 w 8"/>
                  <a:gd name="T7" fmla="*/ 2147483646 h 32"/>
                  <a:gd name="T8" fmla="*/ 2147483646 w 8"/>
                  <a:gd name="T9" fmla="*/ 2147483646 h 32"/>
                  <a:gd name="T10" fmla="*/ 2147483646 w 8"/>
                  <a:gd name="T11" fmla="*/ 2147483646 h 32"/>
                  <a:gd name="T12" fmla="*/ 2147483646 w 8"/>
                  <a:gd name="T13" fmla="*/ 0 h 3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" h="32">
                    <a:moveTo>
                      <a:pt x="4" y="0"/>
                    </a:moveTo>
                    <a:cubicBezTo>
                      <a:pt x="2" y="0"/>
                      <a:pt x="0" y="2"/>
                      <a:pt x="0" y="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0"/>
                      <a:pt x="2" y="32"/>
                      <a:pt x="4" y="32"/>
                    </a:cubicBezTo>
                    <a:cubicBezTo>
                      <a:pt x="7" y="32"/>
                      <a:pt x="8" y="30"/>
                      <a:pt x="8" y="28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7" y="0"/>
                      <a:pt x="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48157" name="组合 59"/>
          <p:cNvGrpSpPr>
            <a:grpSpLocks/>
          </p:cNvGrpSpPr>
          <p:nvPr/>
        </p:nvGrpSpPr>
        <p:grpSpPr bwMode="auto">
          <a:xfrm>
            <a:off x="6559550" y="2665413"/>
            <a:ext cx="539750" cy="539750"/>
            <a:chOff x="0" y="0"/>
            <a:chExt cx="540000" cy="540000"/>
          </a:xfrm>
        </p:grpSpPr>
        <p:sp>
          <p:nvSpPr>
            <p:cNvPr id="48182" name="Oval 133"/>
            <p:cNvSpPr>
              <a:spLocks noChangeArrowheads="1"/>
            </p:cNvSpPr>
            <p:nvPr/>
          </p:nvSpPr>
          <p:spPr bwMode="auto">
            <a:xfrm>
              <a:off x="0" y="0"/>
              <a:ext cx="540000" cy="540000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48183" name="Group 134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799" y="121168"/>
              <a:ext cx="426720" cy="280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8158" name="组合 65"/>
          <p:cNvGrpSpPr>
            <a:grpSpLocks/>
          </p:cNvGrpSpPr>
          <p:nvPr/>
        </p:nvGrpSpPr>
        <p:grpSpPr bwMode="auto">
          <a:xfrm>
            <a:off x="7985125" y="3948113"/>
            <a:ext cx="539750" cy="541337"/>
            <a:chOff x="0" y="0"/>
            <a:chExt cx="540000" cy="540000"/>
          </a:xfrm>
        </p:grpSpPr>
        <p:sp>
          <p:nvSpPr>
            <p:cNvPr id="48180" name="Oval 138"/>
            <p:cNvSpPr>
              <a:spLocks noChangeArrowheads="1"/>
            </p:cNvSpPr>
            <p:nvPr/>
          </p:nvSpPr>
          <p:spPr bwMode="auto">
            <a:xfrm>
              <a:off x="0" y="0"/>
              <a:ext cx="540000" cy="540000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48181" name="Group 139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253" y="98857"/>
              <a:ext cx="359664" cy="310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8159" name="组合 71"/>
          <p:cNvGrpSpPr>
            <a:grpSpLocks/>
          </p:cNvGrpSpPr>
          <p:nvPr/>
        </p:nvGrpSpPr>
        <p:grpSpPr bwMode="auto">
          <a:xfrm>
            <a:off x="5122863" y="3948113"/>
            <a:ext cx="539750" cy="541337"/>
            <a:chOff x="0" y="0"/>
            <a:chExt cx="540000" cy="540000"/>
          </a:xfrm>
        </p:grpSpPr>
        <p:sp>
          <p:nvSpPr>
            <p:cNvPr id="48178" name="Oval 143"/>
            <p:cNvSpPr>
              <a:spLocks noChangeArrowheads="1"/>
            </p:cNvSpPr>
            <p:nvPr/>
          </p:nvSpPr>
          <p:spPr bwMode="auto">
            <a:xfrm>
              <a:off x="0" y="0"/>
              <a:ext cx="540000" cy="540000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48179" name="Group 144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167" y="98857"/>
              <a:ext cx="323088" cy="323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8160" name="组合 77"/>
          <p:cNvGrpSpPr>
            <a:grpSpLocks/>
          </p:cNvGrpSpPr>
          <p:nvPr/>
        </p:nvGrpSpPr>
        <p:grpSpPr bwMode="auto">
          <a:xfrm>
            <a:off x="2865438" y="4775200"/>
            <a:ext cx="1974850" cy="788988"/>
            <a:chOff x="0" y="0"/>
            <a:chExt cx="1975134" cy="789993"/>
          </a:xfrm>
        </p:grpSpPr>
        <p:sp>
          <p:nvSpPr>
            <p:cNvPr id="48176" name="TextBox 28"/>
            <p:cNvSpPr txBox="1">
              <a:spLocks noChangeArrowheads="1"/>
            </p:cNvSpPr>
            <p:nvPr/>
          </p:nvSpPr>
          <p:spPr bwMode="auto">
            <a:xfrm>
              <a:off x="0" y="0"/>
              <a:ext cx="10054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id-ID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8177" name="TextBox 29"/>
            <p:cNvSpPr txBox="1">
              <a:spLocks noChangeArrowheads="1"/>
            </p:cNvSpPr>
            <p:nvPr/>
          </p:nvSpPr>
          <p:spPr bwMode="auto">
            <a:xfrm>
              <a:off x="0" y="266773"/>
              <a:ext cx="197513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更多优质作品，请在淘宝搜索：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XXXX</a:t>
              </a:r>
              <a:endParaRPr kumimoji="0" lang="id-ID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8161" name="组合 80"/>
          <p:cNvGrpSpPr>
            <a:grpSpLocks/>
          </p:cNvGrpSpPr>
          <p:nvPr/>
        </p:nvGrpSpPr>
        <p:grpSpPr bwMode="auto">
          <a:xfrm>
            <a:off x="5848350" y="4775200"/>
            <a:ext cx="1976438" cy="788988"/>
            <a:chOff x="0" y="0"/>
            <a:chExt cx="1975134" cy="789993"/>
          </a:xfrm>
        </p:grpSpPr>
        <p:sp>
          <p:nvSpPr>
            <p:cNvPr id="48174" name="TextBox 28"/>
            <p:cNvSpPr txBox="1">
              <a:spLocks noChangeArrowheads="1"/>
            </p:cNvSpPr>
            <p:nvPr/>
          </p:nvSpPr>
          <p:spPr bwMode="auto">
            <a:xfrm>
              <a:off x="0" y="0"/>
              <a:ext cx="10054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id-ID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8175" name="TextBox 29"/>
            <p:cNvSpPr txBox="1">
              <a:spLocks noChangeArrowheads="1"/>
            </p:cNvSpPr>
            <p:nvPr/>
          </p:nvSpPr>
          <p:spPr bwMode="auto">
            <a:xfrm>
              <a:off x="0" y="266773"/>
              <a:ext cx="197513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更多优质作品，请在淘宝搜索：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XXXX</a:t>
              </a:r>
              <a:endParaRPr kumimoji="0" lang="id-ID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8162" name="组合 83"/>
          <p:cNvGrpSpPr>
            <a:grpSpLocks/>
          </p:cNvGrpSpPr>
          <p:nvPr/>
        </p:nvGrpSpPr>
        <p:grpSpPr bwMode="auto">
          <a:xfrm>
            <a:off x="8742363" y="4775200"/>
            <a:ext cx="1976437" cy="788988"/>
            <a:chOff x="0" y="0"/>
            <a:chExt cx="1975134" cy="789993"/>
          </a:xfrm>
        </p:grpSpPr>
        <p:sp>
          <p:nvSpPr>
            <p:cNvPr id="48172" name="TextBox 28"/>
            <p:cNvSpPr txBox="1">
              <a:spLocks noChangeArrowheads="1"/>
            </p:cNvSpPr>
            <p:nvPr/>
          </p:nvSpPr>
          <p:spPr bwMode="auto">
            <a:xfrm>
              <a:off x="0" y="0"/>
              <a:ext cx="10054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id-ID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8173" name="TextBox 29"/>
            <p:cNvSpPr txBox="1">
              <a:spLocks noChangeArrowheads="1"/>
            </p:cNvSpPr>
            <p:nvPr/>
          </p:nvSpPr>
          <p:spPr bwMode="auto">
            <a:xfrm>
              <a:off x="0" y="266773"/>
              <a:ext cx="197513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更多优质作品，请在淘宝搜索：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XXXX</a:t>
              </a:r>
              <a:endParaRPr kumimoji="0" lang="id-ID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8163" name="组合 86"/>
          <p:cNvGrpSpPr>
            <a:grpSpLocks/>
          </p:cNvGrpSpPr>
          <p:nvPr/>
        </p:nvGrpSpPr>
        <p:grpSpPr bwMode="auto">
          <a:xfrm>
            <a:off x="1384300" y="1900238"/>
            <a:ext cx="1974850" cy="790575"/>
            <a:chOff x="0" y="0"/>
            <a:chExt cx="1975134" cy="789993"/>
          </a:xfrm>
        </p:grpSpPr>
        <p:sp>
          <p:nvSpPr>
            <p:cNvPr id="48170" name="TextBox 28"/>
            <p:cNvSpPr txBox="1">
              <a:spLocks noChangeArrowheads="1"/>
            </p:cNvSpPr>
            <p:nvPr/>
          </p:nvSpPr>
          <p:spPr bwMode="auto">
            <a:xfrm>
              <a:off x="969730" y="0"/>
              <a:ext cx="10054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id-ID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8171" name="TextBox 29"/>
            <p:cNvSpPr txBox="1">
              <a:spLocks noChangeArrowheads="1"/>
            </p:cNvSpPr>
            <p:nvPr/>
          </p:nvSpPr>
          <p:spPr bwMode="auto">
            <a:xfrm>
              <a:off x="0" y="266773"/>
              <a:ext cx="197513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更多优质作品，请在淘宝搜索：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XXXX</a:t>
              </a:r>
              <a:endParaRPr kumimoji="0" lang="id-ID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8164" name="组合 89"/>
          <p:cNvGrpSpPr>
            <a:grpSpLocks/>
          </p:cNvGrpSpPr>
          <p:nvPr/>
        </p:nvGrpSpPr>
        <p:grpSpPr bwMode="auto">
          <a:xfrm>
            <a:off x="4332288" y="1900238"/>
            <a:ext cx="1976437" cy="790575"/>
            <a:chOff x="0" y="0"/>
            <a:chExt cx="1975134" cy="789993"/>
          </a:xfrm>
        </p:grpSpPr>
        <p:sp>
          <p:nvSpPr>
            <p:cNvPr id="48168" name="TextBox 28"/>
            <p:cNvSpPr txBox="1">
              <a:spLocks noChangeArrowheads="1"/>
            </p:cNvSpPr>
            <p:nvPr/>
          </p:nvSpPr>
          <p:spPr bwMode="auto">
            <a:xfrm>
              <a:off x="969730" y="0"/>
              <a:ext cx="10054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id-ID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8169" name="TextBox 29"/>
            <p:cNvSpPr txBox="1">
              <a:spLocks noChangeArrowheads="1"/>
            </p:cNvSpPr>
            <p:nvPr/>
          </p:nvSpPr>
          <p:spPr bwMode="auto">
            <a:xfrm>
              <a:off x="0" y="266773"/>
              <a:ext cx="197513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更多优质作品，请在淘宝搜索：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XXXX</a:t>
              </a:r>
              <a:endParaRPr kumimoji="0" lang="id-ID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8165" name="组合 92"/>
          <p:cNvGrpSpPr>
            <a:grpSpLocks/>
          </p:cNvGrpSpPr>
          <p:nvPr/>
        </p:nvGrpSpPr>
        <p:grpSpPr bwMode="auto">
          <a:xfrm>
            <a:off x="7310438" y="1900238"/>
            <a:ext cx="1976437" cy="790575"/>
            <a:chOff x="0" y="0"/>
            <a:chExt cx="1975134" cy="789993"/>
          </a:xfrm>
        </p:grpSpPr>
        <p:sp>
          <p:nvSpPr>
            <p:cNvPr id="48166" name="TextBox 28"/>
            <p:cNvSpPr txBox="1">
              <a:spLocks noChangeArrowheads="1"/>
            </p:cNvSpPr>
            <p:nvPr/>
          </p:nvSpPr>
          <p:spPr bwMode="auto">
            <a:xfrm>
              <a:off x="969730" y="0"/>
              <a:ext cx="10054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id-ID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8167" name="TextBox 29"/>
            <p:cNvSpPr txBox="1">
              <a:spLocks noChangeArrowheads="1"/>
            </p:cNvSpPr>
            <p:nvPr/>
          </p:nvSpPr>
          <p:spPr bwMode="auto">
            <a:xfrm>
              <a:off x="0" y="266773"/>
              <a:ext cx="197513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更多优质作品，请在淘宝搜索：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XXXX</a:t>
              </a:r>
              <a:endParaRPr kumimoji="0" lang="id-ID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12435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8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8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8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8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8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8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48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8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48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48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8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8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48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8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8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48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48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48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48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48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48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48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48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48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48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" dur="500"/>
                                        <p:tgtEl>
                                          <p:spTgt spid="48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1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48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/>
      <p:bldP spid="48134" grpId="0" animBg="1"/>
      <p:bldP spid="48135" grpId="0" animBg="1"/>
      <p:bldP spid="48136" grpId="0" animBg="1"/>
      <p:bldP spid="48137" grpId="0" animBg="1"/>
      <p:bldP spid="48138" grpId="0" animBg="1"/>
      <p:bldP spid="4813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图片 7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633984"/>
            <a:ext cx="12192000" cy="8125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5" name="组合 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7538" y="493713"/>
            <a:ext cx="5876925" cy="587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9156" name="直接连接符 16"/>
          <p:cNvCxnSpPr>
            <a:cxnSpLocks noChangeShapeType="1"/>
          </p:cNvCxnSpPr>
          <p:nvPr/>
        </p:nvCxnSpPr>
        <p:spPr bwMode="auto">
          <a:xfrm flipV="1">
            <a:off x="4833938" y="579438"/>
            <a:ext cx="1285875" cy="32385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57" name="直接连接符 17"/>
          <p:cNvCxnSpPr>
            <a:cxnSpLocks noChangeShapeType="1"/>
          </p:cNvCxnSpPr>
          <p:nvPr/>
        </p:nvCxnSpPr>
        <p:spPr bwMode="auto">
          <a:xfrm>
            <a:off x="6119813" y="579438"/>
            <a:ext cx="1389062" cy="32385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58" name="直接连接符 18"/>
          <p:cNvCxnSpPr>
            <a:cxnSpLocks noChangeShapeType="1"/>
          </p:cNvCxnSpPr>
          <p:nvPr/>
        </p:nvCxnSpPr>
        <p:spPr bwMode="auto">
          <a:xfrm>
            <a:off x="7508875" y="903288"/>
            <a:ext cx="990600" cy="909637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59" name="直接连接符 19"/>
          <p:cNvCxnSpPr>
            <a:cxnSpLocks noChangeShapeType="1"/>
          </p:cNvCxnSpPr>
          <p:nvPr/>
        </p:nvCxnSpPr>
        <p:spPr bwMode="auto">
          <a:xfrm>
            <a:off x="8499475" y="1812925"/>
            <a:ext cx="500063" cy="1303338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60" name="直接连接符 20"/>
          <p:cNvCxnSpPr>
            <a:cxnSpLocks noChangeShapeType="1"/>
          </p:cNvCxnSpPr>
          <p:nvPr/>
        </p:nvCxnSpPr>
        <p:spPr bwMode="auto">
          <a:xfrm flipV="1">
            <a:off x="3789363" y="903288"/>
            <a:ext cx="1052512" cy="909637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61" name="直接连接符 21"/>
          <p:cNvCxnSpPr>
            <a:cxnSpLocks noChangeShapeType="1"/>
          </p:cNvCxnSpPr>
          <p:nvPr/>
        </p:nvCxnSpPr>
        <p:spPr bwMode="auto">
          <a:xfrm flipV="1">
            <a:off x="3317875" y="1812925"/>
            <a:ext cx="471488" cy="127000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62" name="直接连接符 22"/>
          <p:cNvCxnSpPr>
            <a:cxnSpLocks noChangeShapeType="1"/>
          </p:cNvCxnSpPr>
          <p:nvPr/>
        </p:nvCxnSpPr>
        <p:spPr bwMode="auto">
          <a:xfrm flipH="1" flipV="1">
            <a:off x="3317875" y="3082925"/>
            <a:ext cx="165100" cy="1370013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63" name="直接连接符 23"/>
          <p:cNvCxnSpPr>
            <a:cxnSpLocks noChangeShapeType="1"/>
          </p:cNvCxnSpPr>
          <p:nvPr/>
        </p:nvCxnSpPr>
        <p:spPr bwMode="auto">
          <a:xfrm flipH="1" flipV="1">
            <a:off x="3482975" y="4468813"/>
            <a:ext cx="777875" cy="1114425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64" name="直接连接符 24"/>
          <p:cNvCxnSpPr>
            <a:cxnSpLocks noChangeShapeType="1"/>
          </p:cNvCxnSpPr>
          <p:nvPr/>
        </p:nvCxnSpPr>
        <p:spPr bwMode="auto">
          <a:xfrm flipV="1">
            <a:off x="8812213" y="3108325"/>
            <a:ext cx="179387" cy="1322388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65" name="直接连接符 25"/>
          <p:cNvCxnSpPr>
            <a:cxnSpLocks noChangeShapeType="1"/>
          </p:cNvCxnSpPr>
          <p:nvPr/>
        </p:nvCxnSpPr>
        <p:spPr bwMode="auto">
          <a:xfrm flipV="1">
            <a:off x="8032750" y="4430713"/>
            <a:ext cx="779463" cy="114300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66" name="直接连接符 26"/>
          <p:cNvCxnSpPr>
            <a:cxnSpLocks noChangeShapeType="1"/>
          </p:cNvCxnSpPr>
          <p:nvPr/>
        </p:nvCxnSpPr>
        <p:spPr bwMode="auto">
          <a:xfrm flipH="1" flipV="1">
            <a:off x="4260850" y="5583238"/>
            <a:ext cx="1216025" cy="62230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67" name="直接连接符 27"/>
          <p:cNvCxnSpPr>
            <a:cxnSpLocks noChangeShapeType="1"/>
          </p:cNvCxnSpPr>
          <p:nvPr/>
        </p:nvCxnSpPr>
        <p:spPr bwMode="auto">
          <a:xfrm flipH="1">
            <a:off x="6813550" y="5573713"/>
            <a:ext cx="1219200" cy="66040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68" name="直接连接符 28"/>
          <p:cNvCxnSpPr>
            <a:cxnSpLocks noChangeShapeType="1"/>
          </p:cNvCxnSpPr>
          <p:nvPr/>
        </p:nvCxnSpPr>
        <p:spPr bwMode="auto">
          <a:xfrm flipH="1" flipV="1">
            <a:off x="5472113" y="6205538"/>
            <a:ext cx="1341437" cy="28575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69" name="直接连接符 29"/>
          <p:cNvCxnSpPr>
            <a:cxnSpLocks noChangeShapeType="1"/>
          </p:cNvCxnSpPr>
          <p:nvPr/>
        </p:nvCxnSpPr>
        <p:spPr bwMode="auto">
          <a:xfrm>
            <a:off x="4833938" y="903288"/>
            <a:ext cx="368300" cy="66040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70" name="直接连接符 30"/>
          <p:cNvCxnSpPr>
            <a:cxnSpLocks noChangeShapeType="1"/>
          </p:cNvCxnSpPr>
          <p:nvPr/>
        </p:nvCxnSpPr>
        <p:spPr bwMode="auto">
          <a:xfrm>
            <a:off x="4833938" y="903288"/>
            <a:ext cx="1546225" cy="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71" name="直接连接符 31"/>
          <p:cNvCxnSpPr>
            <a:cxnSpLocks noChangeShapeType="1"/>
          </p:cNvCxnSpPr>
          <p:nvPr/>
        </p:nvCxnSpPr>
        <p:spPr bwMode="auto">
          <a:xfrm>
            <a:off x="6119813" y="579438"/>
            <a:ext cx="260350" cy="32385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72" name="直接连接符 32"/>
          <p:cNvCxnSpPr>
            <a:cxnSpLocks noChangeShapeType="1"/>
          </p:cNvCxnSpPr>
          <p:nvPr/>
        </p:nvCxnSpPr>
        <p:spPr bwMode="auto">
          <a:xfrm>
            <a:off x="6380163" y="903288"/>
            <a:ext cx="1128712" cy="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73" name="直接连接符 33"/>
          <p:cNvCxnSpPr>
            <a:cxnSpLocks noChangeShapeType="1"/>
          </p:cNvCxnSpPr>
          <p:nvPr/>
        </p:nvCxnSpPr>
        <p:spPr bwMode="auto">
          <a:xfrm>
            <a:off x="7508875" y="903288"/>
            <a:ext cx="603250" cy="930275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74" name="直接连接符 34"/>
          <p:cNvCxnSpPr>
            <a:cxnSpLocks noChangeShapeType="1"/>
          </p:cNvCxnSpPr>
          <p:nvPr/>
        </p:nvCxnSpPr>
        <p:spPr bwMode="auto">
          <a:xfrm flipV="1">
            <a:off x="8112125" y="1812925"/>
            <a:ext cx="387350" cy="23813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75" name="直接连接符 35"/>
          <p:cNvCxnSpPr>
            <a:cxnSpLocks noChangeShapeType="1"/>
          </p:cNvCxnSpPr>
          <p:nvPr/>
        </p:nvCxnSpPr>
        <p:spPr bwMode="auto">
          <a:xfrm flipV="1">
            <a:off x="3817938" y="903288"/>
            <a:ext cx="1016000" cy="1522412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76" name="直接连接符 36"/>
          <p:cNvCxnSpPr>
            <a:cxnSpLocks noChangeShapeType="1"/>
          </p:cNvCxnSpPr>
          <p:nvPr/>
        </p:nvCxnSpPr>
        <p:spPr bwMode="auto">
          <a:xfrm flipH="1">
            <a:off x="3317875" y="2387600"/>
            <a:ext cx="525463" cy="706438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77" name="直接连接符 37"/>
          <p:cNvCxnSpPr>
            <a:cxnSpLocks noChangeShapeType="1"/>
          </p:cNvCxnSpPr>
          <p:nvPr/>
        </p:nvCxnSpPr>
        <p:spPr bwMode="auto">
          <a:xfrm flipH="1" flipV="1">
            <a:off x="8108950" y="1825625"/>
            <a:ext cx="890588" cy="1290638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78" name="直接连接符 38"/>
          <p:cNvCxnSpPr>
            <a:cxnSpLocks noChangeShapeType="1"/>
          </p:cNvCxnSpPr>
          <p:nvPr/>
        </p:nvCxnSpPr>
        <p:spPr bwMode="auto">
          <a:xfrm flipH="1" flipV="1">
            <a:off x="3789363" y="1812925"/>
            <a:ext cx="111125" cy="250825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79" name="直接连接符 39"/>
          <p:cNvCxnSpPr>
            <a:cxnSpLocks noChangeShapeType="1"/>
          </p:cNvCxnSpPr>
          <p:nvPr/>
        </p:nvCxnSpPr>
        <p:spPr bwMode="auto">
          <a:xfrm flipH="1" flipV="1">
            <a:off x="3317875" y="3082925"/>
            <a:ext cx="582613" cy="123825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80" name="直接连接符 40"/>
          <p:cNvCxnSpPr>
            <a:cxnSpLocks noChangeShapeType="1"/>
          </p:cNvCxnSpPr>
          <p:nvPr/>
        </p:nvCxnSpPr>
        <p:spPr bwMode="auto">
          <a:xfrm flipH="1">
            <a:off x="3490913" y="4321175"/>
            <a:ext cx="409575" cy="141288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81" name="直接连接符 41"/>
          <p:cNvCxnSpPr>
            <a:cxnSpLocks noChangeShapeType="1"/>
          </p:cNvCxnSpPr>
          <p:nvPr/>
        </p:nvCxnSpPr>
        <p:spPr bwMode="auto">
          <a:xfrm flipH="1">
            <a:off x="4260850" y="5021263"/>
            <a:ext cx="941388" cy="55245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82" name="直接连接符 42"/>
          <p:cNvCxnSpPr>
            <a:cxnSpLocks noChangeShapeType="1"/>
          </p:cNvCxnSpPr>
          <p:nvPr/>
        </p:nvCxnSpPr>
        <p:spPr bwMode="auto">
          <a:xfrm>
            <a:off x="3900488" y="4310063"/>
            <a:ext cx="360362" cy="1273175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83" name="直接连接符 43"/>
          <p:cNvCxnSpPr>
            <a:cxnSpLocks noChangeShapeType="1"/>
          </p:cNvCxnSpPr>
          <p:nvPr/>
        </p:nvCxnSpPr>
        <p:spPr bwMode="auto">
          <a:xfrm flipV="1">
            <a:off x="7897813" y="4440238"/>
            <a:ext cx="922337" cy="30480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84" name="直接箭头连接符 44"/>
          <p:cNvCxnSpPr>
            <a:cxnSpLocks noChangeShapeType="1"/>
          </p:cNvCxnSpPr>
          <p:nvPr/>
        </p:nvCxnSpPr>
        <p:spPr bwMode="auto">
          <a:xfrm>
            <a:off x="7900988" y="4749800"/>
            <a:ext cx="134937" cy="833438"/>
          </a:xfrm>
          <a:prstGeom prst="straightConnector1">
            <a:avLst/>
          </a:prstGeom>
          <a:noFill/>
          <a:ln w="6350" cap="rnd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85" name="直接连接符 45"/>
          <p:cNvCxnSpPr>
            <a:cxnSpLocks noChangeShapeType="1"/>
          </p:cNvCxnSpPr>
          <p:nvPr/>
        </p:nvCxnSpPr>
        <p:spPr bwMode="auto">
          <a:xfrm flipV="1">
            <a:off x="6542088" y="5573713"/>
            <a:ext cx="1490662" cy="123825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86" name="直接连接符 46"/>
          <p:cNvCxnSpPr>
            <a:cxnSpLocks noChangeShapeType="1"/>
          </p:cNvCxnSpPr>
          <p:nvPr/>
        </p:nvCxnSpPr>
        <p:spPr bwMode="auto">
          <a:xfrm flipH="1" flipV="1">
            <a:off x="4257675" y="5575300"/>
            <a:ext cx="2274888" cy="122238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87" name="直接连接符 47"/>
          <p:cNvCxnSpPr>
            <a:cxnSpLocks noChangeShapeType="1"/>
          </p:cNvCxnSpPr>
          <p:nvPr/>
        </p:nvCxnSpPr>
        <p:spPr bwMode="auto">
          <a:xfrm>
            <a:off x="6523038" y="5697538"/>
            <a:ext cx="290512" cy="536575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88" name="直接连接符 48"/>
          <p:cNvCxnSpPr>
            <a:cxnSpLocks noChangeShapeType="1"/>
          </p:cNvCxnSpPr>
          <p:nvPr/>
        </p:nvCxnSpPr>
        <p:spPr bwMode="auto">
          <a:xfrm flipH="1">
            <a:off x="5472113" y="5697538"/>
            <a:ext cx="1050925" cy="50800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89" name="直接连接符 49"/>
          <p:cNvCxnSpPr>
            <a:cxnSpLocks noChangeShapeType="1"/>
          </p:cNvCxnSpPr>
          <p:nvPr/>
        </p:nvCxnSpPr>
        <p:spPr bwMode="auto">
          <a:xfrm flipH="1">
            <a:off x="8305800" y="3111500"/>
            <a:ext cx="693738" cy="192088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90" name="直接连接符 50"/>
          <p:cNvCxnSpPr>
            <a:cxnSpLocks noChangeShapeType="1"/>
          </p:cNvCxnSpPr>
          <p:nvPr/>
        </p:nvCxnSpPr>
        <p:spPr bwMode="auto">
          <a:xfrm flipV="1">
            <a:off x="7891463" y="3094038"/>
            <a:ext cx="1100137" cy="1654175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91" name="直接连接符 51"/>
          <p:cNvCxnSpPr>
            <a:cxnSpLocks noChangeShapeType="1"/>
          </p:cNvCxnSpPr>
          <p:nvPr/>
        </p:nvCxnSpPr>
        <p:spPr bwMode="auto">
          <a:xfrm>
            <a:off x="6380163" y="903288"/>
            <a:ext cx="1731962" cy="922337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92" name="直接连接符 52"/>
          <p:cNvCxnSpPr>
            <a:cxnSpLocks noChangeShapeType="1"/>
          </p:cNvCxnSpPr>
          <p:nvPr/>
        </p:nvCxnSpPr>
        <p:spPr bwMode="auto">
          <a:xfrm flipH="1" flipV="1">
            <a:off x="6380163" y="903288"/>
            <a:ext cx="1579562" cy="1782762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93" name="直接连接符 53"/>
          <p:cNvCxnSpPr>
            <a:cxnSpLocks noChangeShapeType="1"/>
          </p:cNvCxnSpPr>
          <p:nvPr/>
        </p:nvCxnSpPr>
        <p:spPr bwMode="auto">
          <a:xfrm flipH="1">
            <a:off x="7959725" y="1836738"/>
            <a:ext cx="152400" cy="849312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94" name="直接连接符 54"/>
          <p:cNvCxnSpPr>
            <a:cxnSpLocks noChangeShapeType="1"/>
          </p:cNvCxnSpPr>
          <p:nvPr/>
        </p:nvCxnSpPr>
        <p:spPr bwMode="auto">
          <a:xfrm flipH="1" flipV="1">
            <a:off x="8112125" y="1828800"/>
            <a:ext cx="193675" cy="1481138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95" name="直接连接符 55"/>
          <p:cNvCxnSpPr>
            <a:cxnSpLocks noChangeShapeType="1"/>
          </p:cNvCxnSpPr>
          <p:nvPr/>
        </p:nvCxnSpPr>
        <p:spPr bwMode="auto">
          <a:xfrm flipV="1">
            <a:off x="4168775" y="1563688"/>
            <a:ext cx="1033463" cy="1122362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96" name="直接连接符 56"/>
          <p:cNvCxnSpPr>
            <a:cxnSpLocks noChangeShapeType="1"/>
          </p:cNvCxnSpPr>
          <p:nvPr/>
        </p:nvCxnSpPr>
        <p:spPr bwMode="auto">
          <a:xfrm flipV="1">
            <a:off x="5202238" y="903288"/>
            <a:ext cx="1173162" cy="66040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97" name="直接连接符 57"/>
          <p:cNvCxnSpPr>
            <a:cxnSpLocks noChangeShapeType="1"/>
          </p:cNvCxnSpPr>
          <p:nvPr/>
        </p:nvCxnSpPr>
        <p:spPr bwMode="auto">
          <a:xfrm flipV="1">
            <a:off x="3817938" y="1570038"/>
            <a:ext cx="1384300" cy="84455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98" name="直接连接符 58"/>
          <p:cNvCxnSpPr>
            <a:cxnSpLocks noChangeShapeType="1"/>
          </p:cNvCxnSpPr>
          <p:nvPr/>
        </p:nvCxnSpPr>
        <p:spPr bwMode="auto">
          <a:xfrm flipH="1" flipV="1">
            <a:off x="3819525" y="2420938"/>
            <a:ext cx="349250" cy="265112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99" name="直接连接符 59"/>
          <p:cNvCxnSpPr>
            <a:cxnSpLocks noChangeShapeType="1"/>
          </p:cNvCxnSpPr>
          <p:nvPr/>
        </p:nvCxnSpPr>
        <p:spPr bwMode="auto">
          <a:xfrm flipH="1">
            <a:off x="3900488" y="3789363"/>
            <a:ext cx="268287" cy="525462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200" name="直接连接符 60"/>
          <p:cNvCxnSpPr>
            <a:cxnSpLocks noChangeShapeType="1"/>
          </p:cNvCxnSpPr>
          <p:nvPr/>
        </p:nvCxnSpPr>
        <p:spPr bwMode="auto">
          <a:xfrm flipH="1" flipV="1">
            <a:off x="4168775" y="3789363"/>
            <a:ext cx="1033463" cy="1227137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201" name="直接连接符 61"/>
          <p:cNvCxnSpPr>
            <a:cxnSpLocks noChangeShapeType="1"/>
          </p:cNvCxnSpPr>
          <p:nvPr/>
        </p:nvCxnSpPr>
        <p:spPr bwMode="auto">
          <a:xfrm flipH="1" flipV="1">
            <a:off x="3900488" y="4321175"/>
            <a:ext cx="1301750" cy="69215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202" name="直接连接符 62"/>
          <p:cNvCxnSpPr>
            <a:cxnSpLocks noChangeShapeType="1"/>
          </p:cNvCxnSpPr>
          <p:nvPr/>
        </p:nvCxnSpPr>
        <p:spPr bwMode="auto">
          <a:xfrm flipH="1" flipV="1">
            <a:off x="5202238" y="5021263"/>
            <a:ext cx="1339850" cy="677862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203" name="直接连接符 63"/>
          <p:cNvCxnSpPr>
            <a:cxnSpLocks noChangeShapeType="1"/>
          </p:cNvCxnSpPr>
          <p:nvPr/>
        </p:nvCxnSpPr>
        <p:spPr bwMode="auto">
          <a:xfrm flipH="1">
            <a:off x="6523038" y="3789363"/>
            <a:ext cx="1436687" cy="1909762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204" name="直接连接符 64"/>
          <p:cNvCxnSpPr>
            <a:cxnSpLocks noChangeShapeType="1"/>
          </p:cNvCxnSpPr>
          <p:nvPr/>
        </p:nvCxnSpPr>
        <p:spPr bwMode="auto">
          <a:xfrm flipV="1">
            <a:off x="7883525" y="3800475"/>
            <a:ext cx="76200" cy="944563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205" name="直接连接符 65"/>
          <p:cNvCxnSpPr>
            <a:cxnSpLocks noChangeShapeType="1"/>
          </p:cNvCxnSpPr>
          <p:nvPr/>
        </p:nvCxnSpPr>
        <p:spPr bwMode="auto">
          <a:xfrm flipH="1">
            <a:off x="7897813" y="3298825"/>
            <a:ext cx="411162" cy="1446213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206" name="直接连接符 66"/>
          <p:cNvCxnSpPr>
            <a:cxnSpLocks noChangeShapeType="1"/>
          </p:cNvCxnSpPr>
          <p:nvPr/>
        </p:nvCxnSpPr>
        <p:spPr bwMode="auto">
          <a:xfrm flipV="1">
            <a:off x="6537325" y="4749800"/>
            <a:ext cx="1363663" cy="941388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207" name="直接连接符 67"/>
          <p:cNvCxnSpPr>
            <a:cxnSpLocks noChangeShapeType="1"/>
          </p:cNvCxnSpPr>
          <p:nvPr/>
        </p:nvCxnSpPr>
        <p:spPr bwMode="auto">
          <a:xfrm>
            <a:off x="4168775" y="2686050"/>
            <a:ext cx="192722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208" name="直接连接符 68"/>
          <p:cNvCxnSpPr>
            <a:cxnSpLocks noChangeShapeType="1"/>
          </p:cNvCxnSpPr>
          <p:nvPr/>
        </p:nvCxnSpPr>
        <p:spPr bwMode="auto">
          <a:xfrm>
            <a:off x="4168775" y="2686050"/>
            <a:ext cx="0" cy="61595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209" name="直接连接符 69"/>
          <p:cNvCxnSpPr>
            <a:cxnSpLocks noChangeShapeType="1"/>
          </p:cNvCxnSpPr>
          <p:nvPr/>
        </p:nvCxnSpPr>
        <p:spPr bwMode="auto">
          <a:xfrm>
            <a:off x="7959725" y="2686050"/>
            <a:ext cx="0" cy="74295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210" name="直接连接符 70"/>
          <p:cNvCxnSpPr>
            <a:cxnSpLocks noChangeShapeType="1"/>
          </p:cNvCxnSpPr>
          <p:nvPr/>
        </p:nvCxnSpPr>
        <p:spPr bwMode="auto">
          <a:xfrm>
            <a:off x="6032500" y="2686050"/>
            <a:ext cx="192722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211" name="直接连接符 71"/>
          <p:cNvCxnSpPr>
            <a:cxnSpLocks noChangeShapeType="1"/>
          </p:cNvCxnSpPr>
          <p:nvPr/>
        </p:nvCxnSpPr>
        <p:spPr bwMode="auto">
          <a:xfrm>
            <a:off x="4168775" y="3184525"/>
            <a:ext cx="0" cy="61595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212" name="直接连接符 72"/>
          <p:cNvCxnSpPr>
            <a:cxnSpLocks noChangeShapeType="1"/>
          </p:cNvCxnSpPr>
          <p:nvPr/>
        </p:nvCxnSpPr>
        <p:spPr bwMode="auto">
          <a:xfrm>
            <a:off x="7959725" y="3057525"/>
            <a:ext cx="0" cy="74295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213" name="直接连接符 73"/>
          <p:cNvCxnSpPr>
            <a:cxnSpLocks noChangeShapeType="1"/>
          </p:cNvCxnSpPr>
          <p:nvPr/>
        </p:nvCxnSpPr>
        <p:spPr bwMode="auto">
          <a:xfrm>
            <a:off x="4168775" y="3800475"/>
            <a:ext cx="129857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214" name="直接连接符 74"/>
          <p:cNvCxnSpPr>
            <a:cxnSpLocks noChangeShapeType="1"/>
          </p:cNvCxnSpPr>
          <p:nvPr/>
        </p:nvCxnSpPr>
        <p:spPr bwMode="auto">
          <a:xfrm>
            <a:off x="6661150" y="3800475"/>
            <a:ext cx="129857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9215" name="组合 78"/>
          <p:cNvGrpSpPr>
            <a:grpSpLocks/>
          </p:cNvGrpSpPr>
          <p:nvPr/>
        </p:nvGrpSpPr>
        <p:grpSpPr bwMode="auto">
          <a:xfrm>
            <a:off x="3359150" y="2713038"/>
            <a:ext cx="5448300" cy="1241425"/>
            <a:chOff x="0" y="0"/>
            <a:chExt cx="5448300" cy="1242162"/>
          </a:xfrm>
        </p:grpSpPr>
        <p:sp>
          <p:nvSpPr>
            <p:cNvPr id="49218" name="文本框 76"/>
            <p:cNvSpPr txBox="1">
              <a:spLocks noChangeArrowheads="1"/>
            </p:cNvSpPr>
            <p:nvPr/>
          </p:nvSpPr>
          <p:spPr bwMode="auto">
            <a:xfrm>
              <a:off x="0" y="0"/>
              <a:ext cx="544830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6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谢谢观看</a:t>
              </a:r>
            </a:p>
          </p:txBody>
        </p:sp>
        <p:sp>
          <p:nvSpPr>
            <p:cNvPr id="49219" name="文本框 77"/>
            <p:cNvSpPr txBox="1">
              <a:spLocks noChangeArrowheads="1"/>
            </p:cNvSpPr>
            <p:nvPr/>
          </p:nvSpPr>
          <p:spPr bwMode="auto">
            <a:xfrm>
              <a:off x="2037995" y="934385"/>
              <a:ext cx="136602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你的标题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8505340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633983"/>
            <a:ext cx="12191999" cy="8125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47" name="组合 5"/>
          <p:cNvGrpSpPr>
            <a:grpSpLocks/>
          </p:cNvGrpSpPr>
          <p:nvPr/>
        </p:nvGrpSpPr>
        <p:grpSpPr bwMode="auto">
          <a:xfrm>
            <a:off x="3736975" y="968375"/>
            <a:ext cx="4652963" cy="4795838"/>
            <a:chOff x="0" y="0"/>
            <a:chExt cx="4653650" cy="4795419"/>
          </a:xfrm>
        </p:grpSpPr>
        <p:sp>
          <p:nvSpPr>
            <p:cNvPr id="19460" name="文本框 70"/>
            <p:cNvSpPr txBox="1">
              <a:spLocks noChangeArrowheads="1"/>
            </p:cNvSpPr>
            <p:nvPr/>
          </p:nvSpPr>
          <p:spPr bwMode="auto">
            <a:xfrm>
              <a:off x="1120187" y="1058302"/>
              <a:ext cx="2371276" cy="1323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8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01</a:t>
              </a:r>
              <a:endParaRPr kumimoji="0" lang="zh-CN" altLang="en-US" sz="8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461" name="文本框 71"/>
            <p:cNvSpPr txBox="1">
              <a:spLocks noChangeArrowheads="1"/>
            </p:cNvSpPr>
            <p:nvPr/>
          </p:nvSpPr>
          <p:spPr bwMode="auto">
            <a:xfrm>
              <a:off x="0" y="2881003"/>
              <a:ext cx="465365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点此添加您的标题</a:t>
              </a:r>
            </a:p>
          </p:txBody>
        </p:sp>
        <p:grpSp>
          <p:nvGrpSpPr>
            <p:cNvPr id="19462" name="组合 88"/>
            <p:cNvGrpSpPr>
              <a:grpSpLocks/>
            </p:cNvGrpSpPr>
            <p:nvPr/>
          </p:nvGrpSpPr>
          <p:grpSpPr bwMode="auto">
            <a:xfrm>
              <a:off x="47547" y="2461759"/>
              <a:ext cx="4597803" cy="80216"/>
              <a:chOff x="0" y="0"/>
              <a:chExt cx="4597803" cy="80216"/>
            </a:xfrm>
          </p:grpSpPr>
          <p:sp>
            <p:nvSpPr>
              <p:cNvPr id="19492" name="椭圆 68"/>
              <p:cNvSpPr>
                <a:spLocks noChangeArrowheads="1"/>
              </p:cNvSpPr>
              <p:nvPr/>
            </p:nvSpPr>
            <p:spPr bwMode="auto">
              <a:xfrm flipV="1">
                <a:off x="2239170" y="0"/>
                <a:ext cx="80216" cy="8021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cxnSp>
            <p:nvCxnSpPr>
              <p:cNvPr id="19493" name="直接连接符 72"/>
              <p:cNvCxnSpPr>
                <a:cxnSpLocks noChangeShapeType="1"/>
              </p:cNvCxnSpPr>
              <p:nvPr/>
            </p:nvCxnSpPr>
            <p:spPr bwMode="auto">
              <a:xfrm>
                <a:off x="0" y="27829"/>
                <a:ext cx="2077186" cy="0"/>
              </a:xfrm>
              <a:prstGeom prst="line">
                <a:avLst/>
              </a:prstGeom>
              <a:noFill/>
              <a:ln w="6350" cap="rnd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9494" name="直接连接符 87"/>
              <p:cNvCxnSpPr>
                <a:cxnSpLocks noChangeShapeType="1"/>
              </p:cNvCxnSpPr>
              <p:nvPr/>
            </p:nvCxnSpPr>
            <p:spPr bwMode="auto">
              <a:xfrm>
                <a:off x="2488215" y="27829"/>
                <a:ext cx="2109588" cy="0"/>
              </a:xfrm>
              <a:prstGeom prst="line">
                <a:avLst/>
              </a:prstGeom>
              <a:noFill/>
              <a:ln w="6350" cap="rnd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19463" name="组合 28"/>
            <p:cNvGrpSpPr>
              <a:grpSpLocks/>
            </p:cNvGrpSpPr>
            <p:nvPr/>
          </p:nvGrpSpPr>
          <p:grpSpPr bwMode="auto">
            <a:xfrm>
              <a:off x="15053" y="0"/>
              <a:ext cx="4572001" cy="4795419"/>
              <a:chOff x="0" y="0"/>
              <a:chExt cx="4572001" cy="4795419"/>
            </a:xfrm>
          </p:grpSpPr>
          <p:grpSp>
            <p:nvGrpSpPr>
              <p:cNvPr id="19464" name="组合 6"/>
              <p:cNvGrpSpPr>
                <a:grpSpLocks/>
              </p:cNvGrpSpPr>
              <p:nvPr/>
            </p:nvGrpSpPr>
            <p:grpSpPr bwMode="auto">
              <a:xfrm>
                <a:off x="0" y="0"/>
                <a:ext cx="4572001" cy="852010"/>
                <a:chOff x="0" y="0"/>
                <a:chExt cx="4572001" cy="852010"/>
              </a:xfrm>
            </p:grpSpPr>
            <p:grpSp>
              <p:nvGrpSpPr>
                <p:cNvPr id="19479" name="组合 15"/>
                <p:cNvGrpSpPr>
                  <a:grpSpLocks/>
                </p:cNvGrpSpPr>
                <p:nvPr/>
              </p:nvGrpSpPr>
              <p:grpSpPr bwMode="auto">
                <a:xfrm>
                  <a:off x="1421435" y="0"/>
                  <a:ext cx="1693320" cy="852010"/>
                  <a:chOff x="0" y="0"/>
                  <a:chExt cx="3698748" cy="1861058"/>
                </a:xfrm>
              </p:grpSpPr>
              <p:sp>
                <p:nvSpPr>
                  <p:cNvPr id="19482" name="菱形 2"/>
                  <p:cNvSpPr>
                    <a:spLocks noChangeArrowheads="1"/>
                  </p:cNvSpPr>
                  <p:nvPr/>
                </p:nvSpPr>
                <p:spPr bwMode="auto">
                  <a:xfrm>
                    <a:off x="1232916" y="0"/>
                    <a:ext cx="1244600" cy="1244600"/>
                  </a:xfrm>
                  <a:prstGeom prst="diamond">
                    <a:avLst/>
                  </a:prstGeom>
                  <a:noFill/>
                  <a:ln w="12700">
                    <a:solidFill>
                      <a:schemeClr val="bg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grpSp>
                <p:nvGrpSpPr>
                  <p:cNvPr id="19483" name="组合 8"/>
                  <p:cNvGrpSpPr>
                    <a:grpSpLocks/>
                  </p:cNvGrpSpPr>
                  <p:nvPr/>
                </p:nvGrpSpPr>
                <p:grpSpPr bwMode="auto">
                  <a:xfrm>
                    <a:off x="0" y="1244600"/>
                    <a:ext cx="1232916" cy="616458"/>
                    <a:chOff x="0" y="0"/>
                    <a:chExt cx="1232916" cy="616458"/>
                  </a:xfrm>
                </p:grpSpPr>
                <p:cxnSp>
                  <p:nvCxnSpPr>
                    <p:cNvPr id="19490" name="直接连接符 4"/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0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19491" name="直接连接符 7"/>
                    <p:cNvCxnSpPr>
                      <a:cxnSpLocks noChangeShapeType="1"/>
                    </p:cNvCxnSpPr>
                    <p:nvPr/>
                  </p:nvCxnSpPr>
                  <p:spPr bwMode="auto">
                    <a:xfrm flipH="1" flipV="1">
                      <a:off x="616458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</p:grpSp>
              <p:grpSp>
                <p:nvGrpSpPr>
                  <p:cNvPr id="19484" name="组合 9"/>
                  <p:cNvGrpSpPr>
                    <a:grpSpLocks/>
                  </p:cNvGrpSpPr>
                  <p:nvPr/>
                </p:nvGrpSpPr>
                <p:grpSpPr bwMode="auto">
                  <a:xfrm>
                    <a:off x="1232916" y="1244600"/>
                    <a:ext cx="1232916" cy="616458"/>
                    <a:chOff x="0" y="0"/>
                    <a:chExt cx="1232916" cy="616458"/>
                  </a:xfrm>
                </p:grpSpPr>
                <p:cxnSp>
                  <p:nvCxnSpPr>
                    <p:cNvPr id="19488" name="直接连接符 10"/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0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19489" name="直接连接符 11"/>
                    <p:cNvCxnSpPr>
                      <a:cxnSpLocks noChangeShapeType="1"/>
                    </p:cNvCxnSpPr>
                    <p:nvPr/>
                  </p:nvCxnSpPr>
                  <p:spPr bwMode="auto">
                    <a:xfrm flipH="1" flipV="1">
                      <a:off x="616458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</p:grpSp>
              <p:grpSp>
                <p:nvGrpSpPr>
                  <p:cNvPr id="19485" name="组合 12"/>
                  <p:cNvGrpSpPr>
                    <a:grpSpLocks/>
                  </p:cNvGrpSpPr>
                  <p:nvPr/>
                </p:nvGrpSpPr>
                <p:grpSpPr bwMode="auto">
                  <a:xfrm>
                    <a:off x="2465832" y="1244600"/>
                    <a:ext cx="1232916" cy="616458"/>
                    <a:chOff x="0" y="0"/>
                    <a:chExt cx="1232916" cy="616458"/>
                  </a:xfrm>
                </p:grpSpPr>
                <p:cxnSp>
                  <p:nvCxnSpPr>
                    <p:cNvPr id="19486" name="直接连接符 13"/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0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19487" name="直接连接符 14"/>
                    <p:cNvCxnSpPr>
                      <a:cxnSpLocks noChangeShapeType="1"/>
                    </p:cNvCxnSpPr>
                    <p:nvPr/>
                  </p:nvCxnSpPr>
                  <p:spPr bwMode="auto">
                    <a:xfrm flipH="1" flipV="1">
                      <a:off x="616458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</p:grpSp>
            </p:grpSp>
            <p:cxnSp>
              <p:nvCxnSpPr>
                <p:cNvPr id="19480" name="直接连接符 31"/>
                <p:cNvCxnSpPr>
                  <a:cxnSpLocks noChangeShapeType="1"/>
                </p:cNvCxnSpPr>
                <p:nvPr/>
              </p:nvCxnSpPr>
              <p:spPr bwMode="auto">
                <a:xfrm>
                  <a:off x="3114755" y="852010"/>
                  <a:ext cx="1457246" cy="0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9481" name="直接连接符 33"/>
                <p:cNvCxnSpPr>
                  <a:cxnSpLocks noChangeShapeType="1"/>
                </p:cNvCxnSpPr>
                <p:nvPr/>
              </p:nvCxnSpPr>
              <p:spPr bwMode="auto">
                <a:xfrm>
                  <a:off x="0" y="852010"/>
                  <a:ext cx="1421435" cy="0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grpSp>
            <p:nvGrpSpPr>
              <p:cNvPr id="19465" name="组合 54"/>
              <p:cNvGrpSpPr>
                <a:grpSpLocks/>
              </p:cNvGrpSpPr>
              <p:nvPr/>
            </p:nvGrpSpPr>
            <p:grpSpPr bwMode="auto">
              <a:xfrm flipV="1">
                <a:off x="0" y="3943409"/>
                <a:ext cx="4572001" cy="852010"/>
                <a:chOff x="0" y="0"/>
                <a:chExt cx="4572001" cy="852010"/>
              </a:xfrm>
            </p:grpSpPr>
            <p:grpSp>
              <p:nvGrpSpPr>
                <p:cNvPr id="19466" name="组合 55"/>
                <p:cNvGrpSpPr>
                  <a:grpSpLocks/>
                </p:cNvGrpSpPr>
                <p:nvPr/>
              </p:nvGrpSpPr>
              <p:grpSpPr bwMode="auto">
                <a:xfrm>
                  <a:off x="1421435" y="0"/>
                  <a:ext cx="1693320" cy="852010"/>
                  <a:chOff x="0" y="0"/>
                  <a:chExt cx="3698748" cy="1861058"/>
                </a:xfrm>
              </p:grpSpPr>
              <p:sp>
                <p:nvSpPr>
                  <p:cNvPr id="19469" name="菱形 58"/>
                  <p:cNvSpPr>
                    <a:spLocks noChangeArrowheads="1"/>
                  </p:cNvSpPr>
                  <p:nvPr/>
                </p:nvSpPr>
                <p:spPr bwMode="auto">
                  <a:xfrm>
                    <a:off x="1232916" y="0"/>
                    <a:ext cx="1244600" cy="1244600"/>
                  </a:xfrm>
                  <a:prstGeom prst="diamond">
                    <a:avLst/>
                  </a:prstGeom>
                  <a:noFill/>
                  <a:ln w="12700">
                    <a:solidFill>
                      <a:schemeClr val="bg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grpSp>
                <p:nvGrpSpPr>
                  <p:cNvPr id="19470" name="组合 59"/>
                  <p:cNvGrpSpPr>
                    <a:grpSpLocks/>
                  </p:cNvGrpSpPr>
                  <p:nvPr/>
                </p:nvGrpSpPr>
                <p:grpSpPr bwMode="auto">
                  <a:xfrm>
                    <a:off x="0" y="1244600"/>
                    <a:ext cx="1232916" cy="616458"/>
                    <a:chOff x="0" y="0"/>
                    <a:chExt cx="1232916" cy="616458"/>
                  </a:xfrm>
                </p:grpSpPr>
                <p:cxnSp>
                  <p:nvCxnSpPr>
                    <p:cNvPr id="19477" name="直接连接符 66"/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0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19478" name="直接连接符 67"/>
                    <p:cNvCxnSpPr>
                      <a:cxnSpLocks noChangeShapeType="1"/>
                    </p:cNvCxnSpPr>
                    <p:nvPr/>
                  </p:nvCxnSpPr>
                  <p:spPr bwMode="auto">
                    <a:xfrm flipH="1" flipV="1">
                      <a:off x="616458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</p:grpSp>
              <p:grpSp>
                <p:nvGrpSpPr>
                  <p:cNvPr id="19471" name="组合 60"/>
                  <p:cNvGrpSpPr>
                    <a:grpSpLocks/>
                  </p:cNvGrpSpPr>
                  <p:nvPr/>
                </p:nvGrpSpPr>
                <p:grpSpPr bwMode="auto">
                  <a:xfrm>
                    <a:off x="1232916" y="1244600"/>
                    <a:ext cx="1232916" cy="616458"/>
                    <a:chOff x="0" y="0"/>
                    <a:chExt cx="1232916" cy="616458"/>
                  </a:xfrm>
                </p:grpSpPr>
                <p:cxnSp>
                  <p:nvCxnSpPr>
                    <p:cNvPr id="19475" name="直接连接符 64"/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0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19476" name="直接连接符 65"/>
                    <p:cNvCxnSpPr>
                      <a:cxnSpLocks noChangeShapeType="1"/>
                    </p:cNvCxnSpPr>
                    <p:nvPr/>
                  </p:nvCxnSpPr>
                  <p:spPr bwMode="auto">
                    <a:xfrm flipH="1" flipV="1">
                      <a:off x="616458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</p:grpSp>
              <p:grpSp>
                <p:nvGrpSpPr>
                  <p:cNvPr id="19472" name="组合 61"/>
                  <p:cNvGrpSpPr>
                    <a:grpSpLocks/>
                  </p:cNvGrpSpPr>
                  <p:nvPr/>
                </p:nvGrpSpPr>
                <p:grpSpPr bwMode="auto">
                  <a:xfrm>
                    <a:off x="2465832" y="1244600"/>
                    <a:ext cx="1232916" cy="616458"/>
                    <a:chOff x="0" y="0"/>
                    <a:chExt cx="1232916" cy="616458"/>
                  </a:xfrm>
                </p:grpSpPr>
                <p:cxnSp>
                  <p:nvCxnSpPr>
                    <p:cNvPr id="19473" name="直接连接符 62"/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0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19474" name="直接连接符 63"/>
                    <p:cNvCxnSpPr>
                      <a:cxnSpLocks noChangeShapeType="1"/>
                    </p:cNvCxnSpPr>
                    <p:nvPr/>
                  </p:nvCxnSpPr>
                  <p:spPr bwMode="auto">
                    <a:xfrm flipH="1" flipV="1">
                      <a:off x="616458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</p:grpSp>
            </p:grpSp>
            <p:cxnSp>
              <p:nvCxnSpPr>
                <p:cNvPr id="19467" name="直接连接符 56"/>
                <p:cNvCxnSpPr>
                  <a:cxnSpLocks noChangeShapeType="1"/>
                </p:cNvCxnSpPr>
                <p:nvPr/>
              </p:nvCxnSpPr>
              <p:spPr bwMode="auto">
                <a:xfrm>
                  <a:off x="3114755" y="852010"/>
                  <a:ext cx="1457246" cy="0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9468" name="直接连接符 57"/>
                <p:cNvCxnSpPr>
                  <a:cxnSpLocks noChangeShapeType="1"/>
                </p:cNvCxnSpPr>
                <p:nvPr/>
              </p:nvCxnSpPr>
              <p:spPr bwMode="auto">
                <a:xfrm>
                  <a:off x="0" y="852010"/>
                  <a:ext cx="1421435" cy="0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</p:grpSp>
    </p:spTree>
    <p:extLst>
      <p:ext uri="{BB962C8B-B14F-4D97-AF65-F5344CB8AC3E}">
        <p14:creationId xmlns:p14="http://schemas.microsoft.com/office/powerpoint/2010/main" val="12206937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633984"/>
            <a:ext cx="12192000" cy="8125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文本框 38"/>
          <p:cNvSpPr txBox="1">
            <a:spLocks noChangeArrowheads="1"/>
          </p:cNvSpPr>
          <p:nvPr/>
        </p:nvSpPr>
        <p:spPr bwMode="auto">
          <a:xfrm>
            <a:off x="519113" y="171450"/>
            <a:ext cx="2136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点此添加您的标题</a:t>
            </a:r>
          </a:p>
        </p:txBody>
      </p:sp>
      <p:grpSp>
        <p:nvGrpSpPr>
          <p:cNvPr id="21508" name="组合 3"/>
          <p:cNvGrpSpPr>
            <a:grpSpLocks/>
          </p:cNvGrpSpPr>
          <p:nvPr/>
        </p:nvGrpSpPr>
        <p:grpSpPr bwMode="auto">
          <a:xfrm>
            <a:off x="196850" y="182563"/>
            <a:ext cx="238125" cy="347662"/>
            <a:chOff x="0" y="0"/>
            <a:chExt cx="569789" cy="829904"/>
          </a:xfrm>
        </p:grpSpPr>
        <p:sp>
          <p:nvSpPr>
            <p:cNvPr id="21591" name="菱形 39"/>
            <p:cNvSpPr>
              <a:spLocks noChangeArrowheads="1"/>
            </p:cNvSpPr>
            <p:nvPr/>
          </p:nvSpPr>
          <p:spPr bwMode="auto">
            <a:xfrm>
              <a:off x="0" y="0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592" name="菱形 40"/>
            <p:cNvSpPr>
              <a:spLocks noChangeArrowheads="1"/>
            </p:cNvSpPr>
            <p:nvPr/>
          </p:nvSpPr>
          <p:spPr bwMode="auto">
            <a:xfrm>
              <a:off x="0" y="260114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21509" name="Straight Connector 72"/>
          <p:cNvCxnSpPr>
            <a:cxnSpLocks noChangeShapeType="1"/>
          </p:cNvCxnSpPr>
          <p:nvPr/>
        </p:nvCxnSpPr>
        <p:spPr bwMode="auto">
          <a:xfrm>
            <a:off x="4146550" y="2368550"/>
            <a:ext cx="1584325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10" name="Straight Connector 75"/>
          <p:cNvCxnSpPr>
            <a:cxnSpLocks noChangeShapeType="1"/>
          </p:cNvCxnSpPr>
          <p:nvPr/>
        </p:nvCxnSpPr>
        <p:spPr bwMode="auto">
          <a:xfrm>
            <a:off x="6386513" y="2368550"/>
            <a:ext cx="1584325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11" name="Straight Connector 76"/>
          <p:cNvCxnSpPr>
            <a:cxnSpLocks noChangeShapeType="1"/>
          </p:cNvCxnSpPr>
          <p:nvPr/>
        </p:nvCxnSpPr>
        <p:spPr bwMode="auto">
          <a:xfrm>
            <a:off x="8647113" y="2368550"/>
            <a:ext cx="1582737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12" name="Straight Connector 77"/>
          <p:cNvCxnSpPr>
            <a:cxnSpLocks noChangeShapeType="1"/>
          </p:cNvCxnSpPr>
          <p:nvPr/>
        </p:nvCxnSpPr>
        <p:spPr bwMode="auto">
          <a:xfrm>
            <a:off x="-336550" y="2368550"/>
            <a:ext cx="1582738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13" name="Straight Connector 78"/>
          <p:cNvCxnSpPr>
            <a:cxnSpLocks noChangeShapeType="1"/>
          </p:cNvCxnSpPr>
          <p:nvPr/>
        </p:nvCxnSpPr>
        <p:spPr bwMode="auto">
          <a:xfrm>
            <a:off x="1903413" y="2368550"/>
            <a:ext cx="1584325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14" name="Straight Connector 79"/>
          <p:cNvCxnSpPr>
            <a:cxnSpLocks noChangeShapeType="1"/>
          </p:cNvCxnSpPr>
          <p:nvPr/>
        </p:nvCxnSpPr>
        <p:spPr bwMode="auto">
          <a:xfrm>
            <a:off x="10958513" y="2368550"/>
            <a:ext cx="1584325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15" name="Straight Connector 80"/>
          <p:cNvCxnSpPr>
            <a:cxnSpLocks noChangeShapeType="1"/>
          </p:cNvCxnSpPr>
          <p:nvPr/>
        </p:nvCxnSpPr>
        <p:spPr bwMode="auto">
          <a:xfrm>
            <a:off x="4149725" y="4546600"/>
            <a:ext cx="1584325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16" name="Straight Connector 81"/>
          <p:cNvCxnSpPr>
            <a:cxnSpLocks noChangeShapeType="1"/>
          </p:cNvCxnSpPr>
          <p:nvPr/>
        </p:nvCxnSpPr>
        <p:spPr bwMode="auto">
          <a:xfrm>
            <a:off x="6391275" y="4546600"/>
            <a:ext cx="1582738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17" name="Straight Connector 82"/>
          <p:cNvCxnSpPr>
            <a:cxnSpLocks noChangeShapeType="1"/>
          </p:cNvCxnSpPr>
          <p:nvPr/>
        </p:nvCxnSpPr>
        <p:spPr bwMode="auto">
          <a:xfrm>
            <a:off x="8650288" y="4546600"/>
            <a:ext cx="1584325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18" name="Straight Connector 83"/>
          <p:cNvCxnSpPr>
            <a:cxnSpLocks noChangeShapeType="1"/>
          </p:cNvCxnSpPr>
          <p:nvPr/>
        </p:nvCxnSpPr>
        <p:spPr bwMode="auto">
          <a:xfrm>
            <a:off x="1906588" y="4546600"/>
            <a:ext cx="1584325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19" name="Straight Connector 84"/>
          <p:cNvCxnSpPr>
            <a:cxnSpLocks noChangeShapeType="1"/>
          </p:cNvCxnSpPr>
          <p:nvPr/>
        </p:nvCxnSpPr>
        <p:spPr bwMode="auto">
          <a:xfrm>
            <a:off x="-336550" y="4546600"/>
            <a:ext cx="1582738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1520" name="组合 129"/>
          <p:cNvGrpSpPr>
            <a:grpSpLocks/>
          </p:cNvGrpSpPr>
          <p:nvPr/>
        </p:nvGrpSpPr>
        <p:grpSpPr bwMode="auto">
          <a:xfrm>
            <a:off x="747713" y="1657350"/>
            <a:ext cx="1974850" cy="1974850"/>
            <a:chOff x="0" y="0"/>
            <a:chExt cx="1975134" cy="1975949"/>
          </a:xfrm>
        </p:grpSpPr>
        <p:sp>
          <p:nvSpPr>
            <p:cNvPr id="21585" name="Oval 92"/>
            <p:cNvSpPr>
              <a:spLocks noChangeArrowheads="1"/>
            </p:cNvSpPr>
            <p:nvPr/>
          </p:nvSpPr>
          <p:spPr bwMode="auto">
            <a:xfrm>
              <a:off x="451655" y="352262"/>
              <a:ext cx="720000" cy="720000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id-ID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586" name="Freeform 5"/>
            <p:cNvSpPr>
              <a:spLocks/>
            </p:cNvSpPr>
            <p:nvPr/>
          </p:nvSpPr>
          <p:spPr bwMode="auto">
            <a:xfrm>
              <a:off x="592159" y="491646"/>
              <a:ext cx="438992" cy="441232"/>
            </a:xfrm>
            <a:custGeom>
              <a:avLst/>
              <a:gdLst>
                <a:gd name="T0" fmla="*/ 2147483646 w 246"/>
                <a:gd name="T1" fmla="*/ 2147483646 h 247"/>
                <a:gd name="T2" fmla="*/ 2147483646 w 246"/>
                <a:gd name="T3" fmla="*/ 2147483646 h 247"/>
                <a:gd name="T4" fmla="*/ 2147483646 w 246"/>
                <a:gd name="T5" fmla="*/ 2147483646 h 247"/>
                <a:gd name="T6" fmla="*/ 2147483646 w 246"/>
                <a:gd name="T7" fmla="*/ 2147483646 h 247"/>
                <a:gd name="T8" fmla="*/ 2147483646 w 246"/>
                <a:gd name="T9" fmla="*/ 2147483646 h 247"/>
                <a:gd name="T10" fmla="*/ 2147483646 w 246"/>
                <a:gd name="T11" fmla="*/ 2147483646 h 247"/>
                <a:gd name="T12" fmla="*/ 2147483646 w 246"/>
                <a:gd name="T13" fmla="*/ 2147483646 h 247"/>
                <a:gd name="T14" fmla="*/ 2147483646 w 246"/>
                <a:gd name="T15" fmla="*/ 2147483646 h 247"/>
                <a:gd name="T16" fmla="*/ 2147483646 w 246"/>
                <a:gd name="T17" fmla="*/ 2147483646 h 247"/>
                <a:gd name="T18" fmla="*/ 0 w 246"/>
                <a:gd name="T19" fmla="*/ 2147483646 h 247"/>
                <a:gd name="T20" fmla="*/ 2147483646 w 246"/>
                <a:gd name="T21" fmla="*/ 2147483646 h 247"/>
                <a:gd name="T22" fmla="*/ 2147483646 w 246"/>
                <a:gd name="T23" fmla="*/ 2147483646 h 247"/>
                <a:gd name="T24" fmla="*/ 2147483646 w 246"/>
                <a:gd name="T25" fmla="*/ 2147483646 h 247"/>
                <a:gd name="T26" fmla="*/ 2147483646 w 246"/>
                <a:gd name="T27" fmla="*/ 2147483646 h 247"/>
                <a:gd name="T28" fmla="*/ 2147483646 w 246"/>
                <a:gd name="T29" fmla="*/ 2147483646 h 247"/>
                <a:gd name="T30" fmla="*/ 2147483646 w 246"/>
                <a:gd name="T31" fmla="*/ 2147483646 h 247"/>
                <a:gd name="T32" fmla="*/ 2147483646 w 246"/>
                <a:gd name="T33" fmla="*/ 2147483646 h 247"/>
                <a:gd name="T34" fmla="*/ 2147483646 w 246"/>
                <a:gd name="T35" fmla="*/ 2147483646 h 247"/>
                <a:gd name="T36" fmla="*/ 2147483646 w 246"/>
                <a:gd name="T37" fmla="*/ 2147483646 h 247"/>
                <a:gd name="T38" fmla="*/ 2147483646 w 246"/>
                <a:gd name="T39" fmla="*/ 2147483646 h 247"/>
                <a:gd name="T40" fmla="*/ 2147483646 w 246"/>
                <a:gd name="T41" fmla="*/ 2147483646 h 24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46" h="247">
                  <a:moveTo>
                    <a:pt x="234" y="13"/>
                  </a:moveTo>
                  <a:cubicBezTo>
                    <a:pt x="221" y="0"/>
                    <a:pt x="196" y="11"/>
                    <a:pt x="175" y="35"/>
                  </a:cubicBezTo>
                  <a:cubicBezTo>
                    <a:pt x="153" y="60"/>
                    <a:pt x="153" y="60"/>
                    <a:pt x="153" y="60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61" y="164"/>
                    <a:pt x="57" y="168"/>
                    <a:pt x="54" y="172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47" y="200"/>
                    <a:pt x="47" y="200"/>
                    <a:pt x="47" y="200"/>
                  </a:cubicBezTo>
                  <a:cubicBezTo>
                    <a:pt x="74" y="247"/>
                    <a:pt x="74" y="247"/>
                    <a:pt x="74" y="247"/>
                  </a:cubicBezTo>
                  <a:cubicBezTo>
                    <a:pt x="86" y="235"/>
                    <a:pt x="86" y="235"/>
                    <a:pt x="86" y="235"/>
                  </a:cubicBezTo>
                  <a:cubicBezTo>
                    <a:pt x="75" y="193"/>
                    <a:pt x="75" y="193"/>
                    <a:pt x="75" y="193"/>
                  </a:cubicBezTo>
                  <a:cubicBezTo>
                    <a:pt x="79" y="190"/>
                    <a:pt x="83" y="186"/>
                    <a:pt x="88" y="182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92" y="242"/>
                    <a:pt x="192" y="242"/>
                    <a:pt x="192" y="242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187" y="94"/>
                    <a:pt x="187" y="94"/>
                    <a:pt x="187" y="94"/>
                  </a:cubicBezTo>
                  <a:cubicBezTo>
                    <a:pt x="212" y="72"/>
                    <a:pt x="212" y="72"/>
                    <a:pt x="212" y="72"/>
                  </a:cubicBezTo>
                  <a:cubicBezTo>
                    <a:pt x="236" y="51"/>
                    <a:pt x="246" y="25"/>
                    <a:pt x="234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587" name="TextBox 94"/>
            <p:cNvSpPr txBox="1">
              <a:spLocks noChangeArrowheads="1"/>
            </p:cNvSpPr>
            <p:nvPr/>
          </p:nvSpPr>
          <p:spPr bwMode="auto">
            <a:xfrm>
              <a:off x="524704" y="0"/>
              <a:ext cx="54374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一月</a:t>
              </a:r>
              <a:endParaRPr kumimoji="0" lang="id-ID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21588" name="组合 133"/>
            <p:cNvGrpSpPr>
              <a:grpSpLocks/>
            </p:cNvGrpSpPr>
            <p:nvPr/>
          </p:nvGrpSpPr>
          <p:grpSpPr bwMode="auto">
            <a:xfrm>
              <a:off x="0" y="1185956"/>
              <a:ext cx="1975134" cy="789993"/>
              <a:chOff x="0" y="0"/>
              <a:chExt cx="1975134" cy="789993"/>
            </a:xfrm>
          </p:grpSpPr>
          <p:sp>
            <p:nvSpPr>
              <p:cNvPr id="21589" name="TextBox 28"/>
              <p:cNvSpPr txBox="1">
                <a:spLocks noChangeArrowheads="1"/>
              </p:cNvSpPr>
              <p:nvPr/>
            </p:nvSpPr>
            <p:spPr bwMode="auto">
              <a:xfrm>
                <a:off x="314306" y="0"/>
                <a:ext cx="1005404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16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添加标题</a:t>
                </a:r>
                <a:endParaRPr kumimoji="0" lang="id-ID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1590" name="TextBox 29"/>
              <p:cNvSpPr txBox="1">
                <a:spLocks noChangeArrowheads="1"/>
              </p:cNvSpPr>
              <p:nvPr/>
            </p:nvSpPr>
            <p:spPr bwMode="auto">
              <a:xfrm>
                <a:off x="0" y="266773"/>
                <a:ext cx="1975134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rPr>
                  <a:t>更多优质作品，请在淘宝搜索：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rPr>
                  <a:t>XXXX</a:t>
                </a:r>
                <a:endParaRPr kumimoji="0" lang="id-ID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1521" name="组合 136"/>
          <p:cNvGrpSpPr>
            <a:grpSpLocks/>
          </p:cNvGrpSpPr>
          <p:nvPr/>
        </p:nvGrpSpPr>
        <p:grpSpPr bwMode="auto">
          <a:xfrm>
            <a:off x="3011488" y="1657350"/>
            <a:ext cx="1974850" cy="1974850"/>
            <a:chOff x="0" y="0"/>
            <a:chExt cx="1975134" cy="1975949"/>
          </a:xfrm>
        </p:grpSpPr>
        <p:sp>
          <p:nvSpPr>
            <p:cNvPr id="21579" name="Oval 126"/>
            <p:cNvSpPr>
              <a:spLocks noChangeArrowheads="1"/>
            </p:cNvSpPr>
            <p:nvPr/>
          </p:nvSpPr>
          <p:spPr bwMode="auto">
            <a:xfrm>
              <a:off x="464906" y="352262"/>
              <a:ext cx="720000" cy="720000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id-ID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21580" name="Group 127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5984" y="501375"/>
              <a:ext cx="420624" cy="420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81" name="TextBox 94"/>
            <p:cNvSpPr txBox="1">
              <a:spLocks noChangeArrowheads="1"/>
            </p:cNvSpPr>
            <p:nvPr/>
          </p:nvSpPr>
          <p:spPr bwMode="auto">
            <a:xfrm>
              <a:off x="516649" y="0"/>
              <a:ext cx="54374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二月</a:t>
              </a:r>
              <a:endParaRPr kumimoji="0" lang="id-ID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21582" name="组合 140"/>
            <p:cNvGrpSpPr>
              <a:grpSpLocks/>
            </p:cNvGrpSpPr>
            <p:nvPr/>
          </p:nvGrpSpPr>
          <p:grpSpPr bwMode="auto">
            <a:xfrm>
              <a:off x="0" y="1185956"/>
              <a:ext cx="1975134" cy="789993"/>
              <a:chOff x="0" y="0"/>
              <a:chExt cx="1975134" cy="789993"/>
            </a:xfrm>
          </p:grpSpPr>
          <p:sp>
            <p:nvSpPr>
              <p:cNvPr id="21583" name="TextBox 28"/>
              <p:cNvSpPr txBox="1">
                <a:spLocks noChangeArrowheads="1"/>
              </p:cNvSpPr>
              <p:nvPr/>
            </p:nvSpPr>
            <p:spPr bwMode="auto">
              <a:xfrm>
                <a:off x="314306" y="0"/>
                <a:ext cx="1005404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16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添加标题</a:t>
                </a:r>
                <a:endParaRPr kumimoji="0" lang="id-ID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1584" name="TextBox 29"/>
              <p:cNvSpPr txBox="1">
                <a:spLocks noChangeArrowheads="1"/>
              </p:cNvSpPr>
              <p:nvPr/>
            </p:nvSpPr>
            <p:spPr bwMode="auto">
              <a:xfrm>
                <a:off x="0" y="266773"/>
                <a:ext cx="1975134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rPr>
                  <a:t>更多优质作品，请在淘宝搜索：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rPr>
                  <a:t>XXXX</a:t>
                </a:r>
                <a:endParaRPr kumimoji="0" lang="id-ID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1522" name="组合 146"/>
          <p:cNvGrpSpPr>
            <a:grpSpLocks/>
          </p:cNvGrpSpPr>
          <p:nvPr/>
        </p:nvGrpSpPr>
        <p:grpSpPr bwMode="auto">
          <a:xfrm>
            <a:off x="5245100" y="1657350"/>
            <a:ext cx="1974850" cy="1974850"/>
            <a:chOff x="0" y="0"/>
            <a:chExt cx="1975134" cy="1975949"/>
          </a:xfrm>
        </p:grpSpPr>
        <p:sp>
          <p:nvSpPr>
            <p:cNvPr id="21573" name="Oval 119"/>
            <p:cNvSpPr>
              <a:spLocks noChangeArrowheads="1"/>
            </p:cNvSpPr>
            <p:nvPr/>
          </p:nvSpPr>
          <p:spPr bwMode="auto">
            <a:xfrm>
              <a:off x="424926" y="352262"/>
              <a:ext cx="720000" cy="720000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id-ID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21574" name="Group 120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231" y="507471"/>
              <a:ext cx="414528" cy="408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75" name="TextBox 94"/>
            <p:cNvSpPr txBox="1">
              <a:spLocks noChangeArrowheads="1"/>
            </p:cNvSpPr>
            <p:nvPr/>
          </p:nvSpPr>
          <p:spPr bwMode="auto">
            <a:xfrm>
              <a:off x="519580" y="0"/>
              <a:ext cx="54374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三月</a:t>
              </a:r>
              <a:endParaRPr kumimoji="0" lang="id-ID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21576" name="组合 150"/>
            <p:cNvGrpSpPr>
              <a:grpSpLocks/>
            </p:cNvGrpSpPr>
            <p:nvPr/>
          </p:nvGrpSpPr>
          <p:grpSpPr bwMode="auto">
            <a:xfrm>
              <a:off x="0" y="1185956"/>
              <a:ext cx="1975134" cy="789993"/>
              <a:chOff x="0" y="0"/>
              <a:chExt cx="1975134" cy="789993"/>
            </a:xfrm>
          </p:grpSpPr>
          <p:sp>
            <p:nvSpPr>
              <p:cNvPr id="21577" name="TextBox 28"/>
              <p:cNvSpPr txBox="1">
                <a:spLocks noChangeArrowheads="1"/>
              </p:cNvSpPr>
              <p:nvPr/>
            </p:nvSpPr>
            <p:spPr bwMode="auto">
              <a:xfrm>
                <a:off x="314306" y="0"/>
                <a:ext cx="1005404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16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添加标题</a:t>
                </a:r>
                <a:endParaRPr kumimoji="0" lang="id-ID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1578" name="TextBox 29"/>
              <p:cNvSpPr txBox="1">
                <a:spLocks noChangeArrowheads="1"/>
              </p:cNvSpPr>
              <p:nvPr/>
            </p:nvSpPr>
            <p:spPr bwMode="auto">
              <a:xfrm>
                <a:off x="0" y="266773"/>
                <a:ext cx="1975134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rPr>
                  <a:t>更多优质作品，请在淘宝搜索：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rPr>
                  <a:t>XXXX</a:t>
                </a:r>
                <a:endParaRPr kumimoji="0" lang="id-ID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1523" name="组合 157"/>
          <p:cNvGrpSpPr>
            <a:grpSpLocks/>
          </p:cNvGrpSpPr>
          <p:nvPr/>
        </p:nvGrpSpPr>
        <p:grpSpPr bwMode="auto">
          <a:xfrm>
            <a:off x="7491413" y="1657350"/>
            <a:ext cx="1974850" cy="1974850"/>
            <a:chOff x="0" y="0"/>
            <a:chExt cx="1975134" cy="1975949"/>
          </a:xfrm>
        </p:grpSpPr>
        <p:sp>
          <p:nvSpPr>
            <p:cNvPr id="21567" name="Oval 132"/>
            <p:cNvSpPr>
              <a:spLocks noChangeArrowheads="1"/>
            </p:cNvSpPr>
            <p:nvPr/>
          </p:nvSpPr>
          <p:spPr bwMode="auto">
            <a:xfrm>
              <a:off x="414427" y="352262"/>
              <a:ext cx="720000" cy="720000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id-ID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21568" name="Group 133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400" y="519663"/>
              <a:ext cx="390144" cy="396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69" name="TextBox 94"/>
            <p:cNvSpPr txBox="1">
              <a:spLocks noChangeArrowheads="1"/>
            </p:cNvSpPr>
            <p:nvPr/>
          </p:nvSpPr>
          <p:spPr bwMode="auto">
            <a:xfrm>
              <a:off x="450239" y="0"/>
              <a:ext cx="54374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四月</a:t>
              </a:r>
              <a:endParaRPr kumimoji="0" lang="id-ID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21570" name="组合 161"/>
            <p:cNvGrpSpPr>
              <a:grpSpLocks/>
            </p:cNvGrpSpPr>
            <p:nvPr/>
          </p:nvGrpSpPr>
          <p:grpSpPr bwMode="auto">
            <a:xfrm>
              <a:off x="0" y="1185956"/>
              <a:ext cx="1975134" cy="789993"/>
              <a:chOff x="0" y="0"/>
              <a:chExt cx="1975134" cy="789993"/>
            </a:xfrm>
          </p:grpSpPr>
          <p:sp>
            <p:nvSpPr>
              <p:cNvPr id="21571" name="TextBox 28"/>
              <p:cNvSpPr txBox="1">
                <a:spLocks noChangeArrowheads="1"/>
              </p:cNvSpPr>
              <p:nvPr/>
            </p:nvSpPr>
            <p:spPr bwMode="auto">
              <a:xfrm>
                <a:off x="314306" y="0"/>
                <a:ext cx="1005404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16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添加标题</a:t>
                </a:r>
                <a:endParaRPr kumimoji="0" lang="id-ID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1572" name="TextBox 29"/>
              <p:cNvSpPr txBox="1">
                <a:spLocks noChangeArrowheads="1"/>
              </p:cNvSpPr>
              <p:nvPr/>
            </p:nvSpPr>
            <p:spPr bwMode="auto">
              <a:xfrm>
                <a:off x="0" y="266773"/>
                <a:ext cx="1975134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rPr>
                  <a:t>更多优质作品，请在淘宝搜索：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rPr>
                  <a:t>XXXX</a:t>
                </a:r>
                <a:endParaRPr kumimoji="0" lang="id-ID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1524" name="组合 166"/>
          <p:cNvGrpSpPr>
            <a:grpSpLocks/>
          </p:cNvGrpSpPr>
          <p:nvPr/>
        </p:nvGrpSpPr>
        <p:grpSpPr bwMode="auto">
          <a:xfrm>
            <a:off x="9709150" y="1657350"/>
            <a:ext cx="1974850" cy="1974850"/>
            <a:chOff x="0" y="0"/>
            <a:chExt cx="1975134" cy="1975949"/>
          </a:xfrm>
        </p:grpSpPr>
        <p:sp>
          <p:nvSpPr>
            <p:cNvPr id="21561" name="Oval 137"/>
            <p:cNvSpPr>
              <a:spLocks noChangeArrowheads="1"/>
            </p:cNvSpPr>
            <p:nvPr/>
          </p:nvSpPr>
          <p:spPr bwMode="auto">
            <a:xfrm>
              <a:off x="534080" y="352262"/>
              <a:ext cx="720000" cy="720000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id-ID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21562" name="Group 138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9502" y="513567"/>
              <a:ext cx="390144" cy="396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63" name="TextBox 94"/>
            <p:cNvSpPr txBox="1">
              <a:spLocks noChangeArrowheads="1"/>
            </p:cNvSpPr>
            <p:nvPr/>
          </p:nvSpPr>
          <p:spPr bwMode="auto">
            <a:xfrm>
              <a:off x="534080" y="0"/>
              <a:ext cx="54374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五月</a:t>
              </a:r>
              <a:endParaRPr kumimoji="0" lang="id-ID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21564" name="组合 170"/>
            <p:cNvGrpSpPr>
              <a:grpSpLocks/>
            </p:cNvGrpSpPr>
            <p:nvPr/>
          </p:nvGrpSpPr>
          <p:grpSpPr bwMode="auto">
            <a:xfrm>
              <a:off x="0" y="1185956"/>
              <a:ext cx="1975134" cy="789993"/>
              <a:chOff x="0" y="0"/>
              <a:chExt cx="1975134" cy="789993"/>
            </a:xfrm>
          </p:grpSpPr>
          <p:sp>
            <p:nvSpPr>
              <p:cNvPr id="21565" name="TextBox 28"/>
              <p:cNvSpPr txBox="1">
                <a:spLocks noChangeArrowheads="1"/>
              </p:cNvSpPr>
              <p:nvPr/>
            </p:nvSpPr>
            <p:spPr bwMode="auto">
              <a:xfrm>
                <a:off x="314306" y="0"/>
                <a:ext cx="1005404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16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添加标题</a:t>
                </a:r>
                <a:endParaRPr kumimoji="0" lang="id-ID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1566" name="TextBox 29"/>
              <p:cNvSpPr txBox="1">
                <a:spLocks noChangeArrowheads="1"/>
              </p:cNvSpPr>
              <p:nvPr/>
            </p:nvSpPr>
            <p:spPr bwMode="auto">
              <a:xfrm>
                <a:off x="0" y="266773"/>
                <a:ext cx="1975134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rPr>
                  <a:t>更多优质作品，请在淘宝搜索：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rPr>
                  <a:t>XXXX</a:t>
                </a:r>
                <a:endParaRPr kumimoji="0" lang="id-ID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1525" name="组合 175"/>
          <p:cNvGrpSpPr>
            <a:grpSpLocks/>
          </p:cNvGrpSpPr>
          <p:nvPr/>
        </p:nvGrpSpPr>
        <p:grpSpPr bwMode="auto">
          <a:xfrm>
            <a:off x="747713" y="3803650"/>
            <a:ext cx="1974850" cy="2035175"/>
            <a:chOff x="0" y="0"/>
            <a:chExt cx="1975134" cy="2034737"/>
          </a:xfrm>
        </p:grpSpPr>
        <p:sp>
          <p:nvSpPr>
            <p:cNvPr id="21555" name="Oval 165"/>
            <p:cNvSpPr>
              <a:spLocks noChangeArrowheads="1"/>
            </p:cNvSpPr>
            <p:nvPr/>
          </p:nvSpPr>
          <p:spPr bwMode="auto">
            <a:xfrm>
              <a:off x="451655" y="382848"/>
              <a:ext cx="720000" cy="720000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id-ID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21556" name="Group 166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431" y="511791"/>
              <a:ext cx="463296" cy="463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57" name="TextBox 94"/>
            <p:cNvSpPr txBox="1">
              <a:spLocks noChangeArrowheads="1"/>
            </p:cNvSpPr>
            <p:nvPr/>
          </p:nvSpPr>
          <p:spPr bwMode="auto">
            <a:xfrm>
              <a:off x="524704" y="0"/>
              <a:ext cx="54374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六月</a:t>
              </a:r>
              <a:endParaRPr kumimoji="0" lang="id-ID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21558" name="组合 179"/>
            <p:cNvGrpSpPr>
              <a:grpSpLocks/>
            </p:cNvGrpSpPr>
            <p:nvPr/>
          </p:nvGrpSpPr>
          <p:grpSpPr bwMode="auto">
            <a:xfrm>
              <a:off x="0" y="1244744"/>
              <a:ext cx="1975134" cy="789993"/>
              <a:chOff x="0" y="0"/>
              <a:chExt cx="1975134" cy="789993"/>
            </a:xfrm>
          </p:grpSpPr>
          <p:sp>
            <p:nvSpPr>
              <p:cNvPr id="21559" name="TextBox 28"/>
              <p:cNvSpPr txBox="1">
                <a:spLocks noChangeArrowheads="1"/>
              </p:cNvSpPr>
              <p:nvPr/>
            </p:nvSpPr>
            <p:spPr bwMode="auto">
              <a:xfrm>
                <a:off x="314306" y="0"/>
                <a:ext cx="1005404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16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添加标题</a:t>
                </a:r>
                <a:endParaRPr kumimoji="0" lang="id-ID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1560" name="TextBox 29"/>
              <p:cNvSpPr txBox="1">
                <a:spLocks noChangeArrowheads="1"/>
              </p:cNvSpPr>
              <p:nvPr/>
            </p:nvSpPr>
            <p:spPr bwMode="auto">
              <a:xfrm>
                <a:off x="0" y="266773"/>
                <a:ext cx="1975134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rPr>
                  <a:t>更多优质作品，请在淘宝搜索：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rPr>
                  <a:t>XXXX</a:t>
                </a:r>
                <a:endParaRPr kumimoji="0" lang="id-ID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1526" name="组合 187"/>
          <p:cNvGrpSpPr>
            <a:grpSpLocks/>
          </p:cNvGrpSpPr>
          <p:nvPr/>
        </p:nvGrpSpPr>
        <p:grpSpPr bwMode="auto">
          <a:xfrm>
            <a:off x="3011488" y="3803650"/>
            <a:ext cx="1974850" cy="2035175"/>
            <a:chOff x="0" y="0"/>
            <a:chExt cx="1975134" cy="2034737"/>
          </a:xfrm>
        </p:grpSpPr>
        <p:sp>
          <p:nvSpPr>
            <p:cNvPr id="21549" name="Oval 155"/>
            <p:cNvSpPr>
              <a:spLocks noChangeArrowheads="1"/>
            </p:cNvSpPr>
            <p:nvPr/>
          </p:nvSpPr>
          <p:spPr bwMode="auto">
            <a:xfrm>
              <a:off x="464906" y="382848"/>
              <a:ext cx="720000" cy="720000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id-ID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21550" name="Group 156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888" y="536175"/>
              <a:ext cx="432816" cy="414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51" name="TextBox 94"/>
            <p:cNvSpPr txBox="1">
              <a:spLocks noChangeArrowheads="1"/>
            </p:cNvSpPr>
            <p:nvPr/>
          </p:nvSpPr>
          <p:spPr bwMode="auto">
            <a:xfrm>
              <a:off x="516649" y="0"/>
              <a:ext cx="54374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七月</a:t>
              </a:r>
              <a:endParaRPr kumimoji="0" lang="id-ID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21552" name="组合 191"/>
            <p:cNvGrpSpPr>
              <a:grpSpLocks/>
            </p:cNvGrpSpPr>
            <p:nvPr/>
          </p:nvGrpSpPr>
          <p:grpSpPr bwMode="auto">
            <a:xfrm>
              <a:off x="0" y="1244744"/>
              <a:ext cx="1975134" cy="789993"/>
              <a:chOff x="0" y="0"/>
              <a:chExt cx="1975134" cy="789993"/>
            </a:xfrm>
          </p:grpSpPr>
          <p:sp>
            <p:nvSpPr>
              <p:cNvPr id="21553" name="TextBox 28"/>
              <p:cNvSpPr txBox="1">
                <a:spLocks noChangeArrowheads="1"/>
              </p:cNvSpPr>
              <p:nvPr/>
            </p:nvSpPr>
            <p:spPr bwMode="auto">
              <a:xfrm>
                <a:off x="314306" y="0"/>
                <a:ext cx="1005404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16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添加标题</a:t>
                </a:r>
                <a:endParaRPr kumimoji="0" lang="id-ID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1554" name="TextBox 29"/>
              <p:cNvSpPr txBox="1">
                <a:spLocks noChangeArrowheads="1"/>
              </p:cNvSpPr>
              <p:nvPr/>
            </p:nvSpPr>
            <p:spPr bwMode="auto">
              <a:xfrm>
                <a:off x="0" y="266773"/>
                <a:ext cx="1975134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rPr>
                  <a:t>更多优质作品，请在淘宝搜索：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rPr>
                  <a:t>XXXX</a:t>
                </a:r>
                <a:endParaRPr kumimoji="0" lang="id-ID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1527" name="组合 201"/>
          <p:cNvGrpSpPr>
            <a:grpSpLocks/>
          </p:cNvGrpSpPr>
          <p:nvPr/>
        </p:nvGrpSpPr>
        <p:grpSpPr bwMode="auto">
          <a:xfrm>
            <a:off x="5318125" y="3803650"/>
            <a:ext cx="1974850" cy="2035175"/>
            <a:chOff x="0" y="0"/>
            <a:chExt cx="1975134" cy="2034737"/>
          </a:xfrm>
        </p:grpSpPr>
        <p:sp>
          <p:nvSpPr>
            <p:cNvPr id="21543" name="Oval 152"/>
            <p:cNvSpPr>
              <a:spLocks noChangeArrowheads="1"/>
            </p:cNvSpPr>
            <p:nvPr/>
          </p:nvSpPr>
          <p:spPr bwMode="auto">
            <a:xfrm>
              <a:off x="424926" y="382848"/>
              <a:ext cx="720000" cy="720000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id-ID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544" name="Freeform 30"/>
            <p:cNvSpPr>
              <a:spLocks noEditPoints="1"/>
            </p:cNvSpPr>
            <p:nvPr/>
          </p:nvSpPr>
          <p:spPr bwMode="auto">
            <a:xfrm>
              <a:off x="582285" y="526931"/>
              <a:ext cx="405282" cy="431835"/>
            </a:xfrm>
            <a:custGeom>
              <a:avLst/>
              <a:gdLst>
                <a:gd name="T0" fmla="*/ 2147483646 w 120"/>
                <a:gd name="T1" fmla="*/ 0 h 128"/>
                <a:gd name="T2" fmla="*/ 0 w 120"/>
                <a:gd name="T3" fmla="*/ 2147483646 h 128"/>
                <a:gd name="T4" fmla="*/ 2147483646 w 120"/>
                <a:gd name="T5" fmla="*/ 2147483646 h 128"/>
                <a:gd name="T6" fmla="*/ 2147483646 w 120"/>
                <a:gd name="T7" fmla="*/ 2147483646 h 128"/>
                <a:gd name="T8" fmla="*/ 2147483646 w 120"/>
                <a:gd name="T9" fmla="*/ 2147483646 h 128"/>
                <a:gd name="T10" fmla="*/ 2147483646 w 120"/>
                <a:gd name="T11" fmla="*/ 2147483646 h 128"/>
                <a:gd name="T12" fmla="*/ 2147483646 w 120"/>
                <a:gd name="T13" fmla="*/ 2147483646 h 128"/>
                <a:gd name="T14" fmla="*/ 2147483646 w 120"/>
                <a:gd name="T15" fmla="*/ 2147483646 h 128"/>
                <a:gd name="T16" fmla="*/ 2147483646 w 120"/>
                <a:gd name="T17" fmla="*/ 2147483646 h 128"/>
                <a:gd name="T18" fmla="*/ 2147483646 w 120"/>
                <a:gd name="T19" fmla="*/ 2147483646 h 128"/>
                <a:gd name="T20" fmla="*/ 2147483646 w 120"/>
                <a:gd name="T21" fmla="*/ 2147483646 h 128"/>
                <a:gd name="T22" fmla="*/ 2147483646 w 120"/>
                <a:gd name="T23" fmla="*/ 2147483646 h 128"/>
                <a:gd name="T24" fmla="*/ 2147483646 w 120"/>
                <a:gd name="T25" fmla="*/ 2147483646 h 128"/>
                <a:gd name="T26" fmla="*/ 2147483646 w 120"/>
                <a:gd name="T27" fmla="*/ 2147483646 h 128"/>
                <a:gd name="T28" fmla="*/ 2147483646 w 120"/>
                <a:gd name="T29" fmla="*/ 0 h 128"/>
                <a:gd name="T30" fmla="*/ 2147483646 w 120"/>
                <a:gd name="T31" fmla="*/ 2147483646 h 128"/>
                <a:gd name="T32" fmla="*/ 2147483646 w 120"/>
                <a:gd name="T33" fmla="*/ 2147483646 h 128"/>
                <a:gd name="T34" fmla="*/ 2147483646 w 120"/>
                <a:gd name="T35" fmla="*/ 2147483646 h 128"/>
                <a:gd name="T36" fmla="*/ 2147483646 w 120"/>
                <a:gd name="T37" fmla="*/ 2147483646 h 128"/>
                <a:gd name="T38" fmla="*/ 2147483646 w 120"/>
                <a:gd name="T39" fmla="*/ 2147483646 h 128"/>
                <a:gd name="T40" fmla="*/ 2147483646 w 120"/>
                <a:gd name="T41" fmla="*/ 2147483646 h 128"/>
                <a:gd name="T42" fmla="*/ 2147483646 w 120"/>
                <a:gd name="T43" fmla="*/ 2147483646 h 128"/>
                <a:gd name="T44" fmla="*/ 2147483646 w 120"/>
                <a:gd name="T45" fmla="*/ 2147483646 h 128"/>
                <a:gd name="T46" fmla="*/ 2147483646 w 120"/>
                <a:gd name="T47" fmla="*/ 2147483646 h 128"/>
                <a:gd name="T48" fmla="*/ 2147483646 w 120"/>
                <a:gd name="T49" fmla="*/ 2147483646 h 128"/>
                <a:gd name="T50" fmla="*/ 2147483646 w 120"/>
                <a:gd name="T51" fmla="*/ 2147483646 h 128"/>
                <a:gd name="T52" fmla="*/ 2147483646 w 120"/>
                <a:gd name="T53" fmla="*/ 2147483646 h 12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20" h="128">
                  <a:moveTo>
                    <a:pt x="60" y="0"/>
                  </a:moveTo>
                  <a:cubicBezTo>
                    <a:pt x="27" y="0"/>
                    <a:pt x="0" y="27"/>
                    <a:pt x="0" y="60"/>
                  </a:cubicBezTo>
                  <a:cubicBezTo>
                    <a:pt x="0" y="62"/>
                    <a:pt x="2" y="64"/>
                    <a:pt x="4" y="64"/>
                  </a:cubicBezTo>
                  <a:cubicBezTo>
                    <a:pt x="56" y="64"/>
                    <a:pt x="56" y="64"/>
                    <a:pt x="56" y="64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6"/>
                    <a:pt x="51" y="120"/>
                    <a:pt x="46" y="120"/>
                  </a:cubicBezTo>
                  <a:cubicBezTo>
                    <a:pt x="40" y="120"/>
                    <a:pt x="36" y="116"/>
                    <a:pt x="36" y="111"/>
                  </a:cubicBezTo>
                  <a:cubicBezTo>
                    <a:pt x="36" y="108"/>
                    <a:pt x="34" y="107"/>
                    <a:pt x="32" y="107"/>
                  </a:cubicBezTo>
                  <a:cubicBezTo>
                    <a:pt x="30" y="107"/>
                    <a:pt x="28" y="108"/>
                    <a:pt x="28" y="111"/>
                  </a:cubicBezTo>
                  <a:cubicBezTo>
                    <a:pt x="28" y="120"/>
                    <a:pt x="36" y="128"/>
                    <a:pt x="46" y="128"/>
                  </a:cubicBezTo>
                  <a:cubicBezTo>
                    <a:pt x="56" y="128"/>
                    <a:pt x="64" y="120"/>
                    <a:pt x="64" y="111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8" y="64"/>
                    <a:pt x="120" y="62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lose/>
                  <a:moveTo>
                    <a:pt x="8" y="56"/>
                  </a:moveTo>
                  <a:cubicBezTo>
                    <a:pt x="10" y="32"/>
                    <a:pt x="28" y="13"/>
                    <a:pt x="51" y="9"/>
                  </a:cubicBezTo>
                  <a:cubicBezTo>
                    <a:pt x="38" y="17"/>
                    <a:pt x="30" y="35"/>
                    <a:pt x="30" y="56"/>
                  </a:cubicBezTo>
                  <a:lnTo>
                    <a:pt x="8" y="56"/>
                  </a:lnTo>
                  <a:close/>
                  <a:moveTo>
                    <a:pt x="34" y="56"/>
                  </a:moveTo>
                  <a:cubicBezTo>
                    <a:pt x="34" y="32"/>
                    <a:pt x="44" y="14"/>
                    <a:pt x="60" y="9"/>
                  </a:cubicBezTo>
                  <a:cubicBezTo>
                    <a:pt x="76" y="14"/>
                    <a:pt x="86" y="32"/>
                    <a:pt x="86" y="56"/>
                  </a:cubicBezTo>
                  <a:lnTo>
                    <a:pt x="34" y="56"/>
                  </a:lnTo>
                  <a:close/>
                  <a:moveTo>
                    <a:pt x="90" y="56"/>
                  </a:moveTo>
                  <a:cubicBezTo>
                    <a:pt x="90" y="35"/>
                    <a:pt x="82" y="17"/>
                    <a:pt x="69" y="9"/>
                  </a:cubicBezTo>
                  <a:cubicBezTo>
                    <a:pt x="92" y="13"/>
                    <a:pt x="110" y="32"/>
                    <a:pt x="112" y="56"/>
                  </a:cubicBezTo>
                  <a:lnTo>
                    <a:pt x="90" y="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545" name="TextBox 94"/>
            <p:cNvSpPr txBox="1">
              <a:spLocks noChangeArrowheads="1"/>
            </p:cNvSpPr>
            <p:nvPr/>
          </p:nvSpPr>
          <p:spPr bwMode="auto">
            <a:xfrm>
              <a:off x="519580" y="0"/>
              <a:ext cx="54374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八月</a:t>
              </a:r>
              <a:endParaRPr kumimoji="0" lang="id-ID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21546" name="组合 205"/>
            <p:cNvGrpSpPr>
              <a:grpSpLocks/>
            </p:cNvGrpSpPr>
            <p:nvPr/>
          </p:nvGrpSpPr>
          <p:grpSpPr bwMode="auto">
            <a:xfrm>
              <a:off x="0" y="1244744"/>
              <a:ext cx="1975134" cy="789993"/>
              <a:chOff x="0" y="0"/>
              <a:chExt cx="1975134" cy="789993"/>
            </a:xfrm>
          </p:grpSpPr>
          <p:sp>
            <p:nvSpPr>
              <p:cNvPr id="21547" name="TextBox 28"/>
              <p:cNvSpPr txBox="1">
                <a:spLocks noChangeArrowheads="1"/>
              </p:cNvSpPr>
              <p:nvPr/>
            </p:nvSpPr>
            <p:spPr bwMode="auto">
              <a:xfrm>
                <a:off x="314306" y="0"/>
                <a:ext cx="1005404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16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添加标题</a:t>
                </a:r>
                <a:endParaRPr kumimoji="0" lang="id-ID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1548" name="TextBox 29"/>
              <p:cNvSpPr txBox="1">
                <a:spLocks noChangeArrowheads="1"/>
              </p:cNvSpPr>
              <p:nvPr/>
            </p:nvSpPr>
            <p:spPr bwMode="auto">
              <a:xfrm>
                <a:off x="0" y="266773"/>
                <a:ext cx="1975134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rPr>
                  <a:t>更多优质作品，请在淘宝搜索：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rPr>
                  <a:t>XXXX</a:t>
                </a:r>
                <a:endParaRPr kumimoji="0" lang="id-ID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1528" name="组合 208"/>
          <p:cNvGrpSpPr>
            <a:grpSpLocks/>
          </p:cNvGrpSpPr>
          <p:nvPr/>
        </p:nvGrpSpPr>
        <p:grpSpPr bwMode="auto">
          <a:xfrm>
            <a:off x="7581900" y="3803650"/>
            <a:ext cx="1974850" cy="2035175"/>
            <a:chOff x="0" y="0"/>
            <a:chExt cx="1975134" cy="2034737"/>
          </a:xfrm>
        </p:grpSpPr>
        <p:sp>
          <p:nvSpPr>
            <p:cNvPr id="21537" name="Oval 142"/>
            <p:cNvSpPr>
              <a:spLocks noChangeArrowheads="1"/>
            </p:cNvSpPr>
            <p:nvPr/>
          </p:nvSpPr>
          <p:spPr bwMode="auto">
            <a:xfrm>
              <a:off x="414427" y="382848"/>
              <a:ext cx="720000" cy="720000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id-ID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538" name="Freeform 22"/>
            <p:cNvSpPr>
              <a:spLocks noEditPoints="1"/>
            </p:cNvSpPr>
            <p:nvPr/>
          </p:nvSpPr>
          <p:spPr bwMode="auto">
            <a:xfrm>
              <a:off x="552971" y="527742"/>
              <a:ext cx="442913" cy="430212"/>
            </a:xfrm>
            <a:custGeom>
              <a:avLst/>
              <a:gdLst>
                <a:gd name="T0" fmla="*/ 2147483646 w 118"/>
                <a:gd name="T1" fmla="*/ 2147483646 h 112"/>
                <a:gd name="T2" fmla="*/ 2147483646 w 118"/>
                <a:gd name="T3" fmla="*/ 2147483646 h 112"/>
                <a:gd name="T4" fmla="*/ 2147483646 w 118"/>
                <a:gd name="T5" fmla="*/ 2147483646 h 112"/>
                <a:gd name="T6" fmla="*/ 2147483646 w 118"/>
                <a:gd name="T7" fmla="*/ 2147483646 h 112"/>
                <a:gd name="T8" fmla="*/ 2147483646 w 118"/>
                <a:gd name="T9" fmla="*/ 0 h 112"/>
                <a:gd name="T10" fmla="*/ 2147483646 w 118"/>
                <a:gd name="T11" fmla="*/ 0 h 112"/>
                <a:gd name="T12" fmla="*/ 2147483646 w 118"/>
                <a:gd name="T13" fmla="*/ 2147483646 h 112"/>
                <a:gd name="T14" fmla="*/ 2147483646 w 118"/>
                <a:gd name="T15" fmla="*/ 2147483646 h 112"/>
                <a:gd name="T16" fmla="*/ 2147483646 w 118"/>
                <a:gd name="T17" fmla="*/ 2147483646 h 112"/>
                <a:gd name="T18" fmla="*/ 2147483646 w 118"/>
                <a:gd name="T19" fmla="*/ 2147483646 h 112"/>
                <a:gd name="T20" fmla="*/ 2147483646 w 118"/>
                <a:gd name="T21" fmla="*/ 2147483646 h 112"/>
                <a:gd name="T22" fmla="*/ 2147483646 w 118"/>
                <a:gd name="T23" fmla="*/ 2147483646 h 112"/>
                <a:gd name="T24" fmla="*/ 2147483646 w 118"/>
                <a:gd name="T25" fmla="*/ 2147483646 h 112"/>
                <a:gd name="T26" fmla="*/ 2147483646 w 118"/>
                <a:gd name="T27" fmla="*/ 2147483646 h 112"/>
                <a:gd name="T28" fmla="*/ 2147483646 w 118"/>
                <a:gd name="T29" fmla="*/ 2147483646 h 112"/>
                <a:gd name="T30" fmla="*/ 2147483646 w 118"/>
                <a:gd name="T31" fmla="*/ 2147483646 h 112"/>
                <a:gd name="T32" fmla="*/ 2147483646 w 118"/>
                <a:gd name="T33" fmla="*/ 2147483646 h 112"/>
                <a:gd name="T34" fmla="*/ 2147483646 w 118"/>
                <a:gd name="T35" fmla="*/ 2147483646 h 112"/>
                <a:gd name="T36" fmla="*/ 2147483646 w 118"/>
                <a:gd name="T37" fmla="*/ 2147483646 h 112"/>
                <a:gd name="T38" fmla="*/ 2147483646 w 118"/>
                <a:gd name="T39" fmla="*/ 2147483646 h 112"/>
                <a:gd name="T40" fmla="*/ 2147483646 w 118"/>
                <a:gd name="T41" fmla="*/ 2147483646 h 112"/>
                <a:gd name="T42" fmla="*/ 2147483646 w 118"/>
                <a:gd name="T43" fmla="*/ 2147483646 h 112"/>
                <a:gd name="T44" fmla="*/ 2147483646 w 118"/>
                <a:gd name="T45" fmla="*/ 2147483646 h 112"/>
                <a:gd name="T46" fmla="*/ 2147483646 w 118"/>
                <a:gd name="T47" fmla="*/ 2147483646 h 112"/>
                <a:gd name="T48" fmla="*/ 2147483646 w 118"/>
                <a:gd name="T49" fmla="*/ 2147483646 h 112"/>
                <a:gd name="T50" fmla="*/ 2147483646 w 118"/>
                <a:gd name="T51" fmla="*/ 2147483646 h 112"/>
                <a:gd name="T52" fmla="*/ 2147483646 w 118"/>
                <a:gd name="T53" fmla="*/ 2147483646 h 112"/>
                <a:gd name="T54" fmla="*/ 2147483646 w 118"/>
                <a:gd name="T55" fmla="*/ 2147483646 h 112"/>
                <a:gd name="T56" fmla="*/ 2147483646 w 118"/>
                <a:gd name="T57" fmla="*/ 2147483646 h 112"/>
                <a:gd name="T58" fmla="*/ 2147483646 w 118"/>
                <a:gd name="T59" fmla="*/ 2147483646 h 112"/>
                <a:gd name="T60" fmla="*/ 2147483646 w 118"/>
                <a:gd name="T61" fmla="*/ 2147483646 h 112"/>
                <a:gd name="T62" fmla="*/ 2147483646 w 118"/>
                <a:gd name="T63" fmla="*/ 2147483646 h 112"/>
                <a:gd name="T64" fmla="*/ 2147483646 w 118"/>
                <a:gd name="T65" fmla="*/ 2147483646 h 112"/>
                <a:gd name="T66" fmla="*/ 2147483646 w 118"/>
                <a:gd name="T67" fmla="*/ 2147483646 h 112"/>
                <a:gd name="T68" fmla="*/ 2147483646 w 118"/>
                <a:gd name="T69" fmla="*/ 2147483646 h 112"/>
                <a:gd name="T70" fmla="*/ 2147483646 w 118"/>
                <a:gd name="T71" fmla="*/ 2147483646 h 112"/>
                <a:gd name="T72" fmla="*/ 2147483646 w 118"/>
                <a:gd name="T73" fmla="*/ 2147483646 h 112"/>
                <a:gd name="T74" fmla="*/ 2147483646 w 118"/>
                <a:gd name="T75" fmla="*/ 2147483646 h 112"/>
                <a:gd name="T76" fmla="*/ 2147483646 w 118"/>
                <a:gd name="T77" fmla="*/ 2147483646 h 112"/>
                <a:gd name="T78" fmla="*/ 2147483646 w 118"/>
                <a:gd name="T79" fmla="*/ 2147483646 h 112"/>
                <a:gd name="T80" fmla="*/ 2147483646 w 118"/>
                <a:gd name="T81" fmla="*/ 2147483646 h 112"/>
                <a:gd name="T82" fmla="*/ 2147483646 w 118"/>
                <a:gd name="T83" fmla="*/ 2147483646 h 112"/>
                <a:gd name="T84" fmla="*/ 2147483646 w 118"/>
                <a:gd name="T85" fmla="*/ 2147483646 h 112"/>
                <a:gd name="T86" fmla="*/ 2147483646 w 118"/>
                <a:gd name="T87" fmla="*/ 2147483646 h 112"/>
                <a:gd name="T88" fmla="*/ 2147483646 w 118"/>
                <a:gd name="T89" fmla="*/ 2147483646 h 112"/>
                <a:gd name="T90" fmla="*/ 2147483646 w 118"/>
                <a:gd name="T91" fmla="*/ 2147483646 h 112"/>
                <a:gd name="T92" fmla="*/ 2147483646 w 118"/>
                <a:gd name="T93" fmla="*/ 2147483646 h 112"/>
                <a:gd name="T94" fmla="*/ 2147483646 w 118"/>
                <a:gd name="T95" fmla="*/ 2147483646 h 112"/>
                <a:gd name="T96" fmla="*/ 2147483646 w 118"/>
                <a:gd name="T97" fmla="*/ 2147483646 h 11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18" h="112">
                  <a:moveTo>
                    <a:pt x="112" y="26"/>
                  </a:moveTo>
                  <a:cubicBezTo>
                    <a:pt x="108" y="22"/>
                    <a:pt x="102" y="19"/>
                    <a:pt x="95" y="20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95" y="5"/>
                    <a:pt x="90" y="0"/>
                    <a:pt x="83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8" y="0"/>
                    <a:pt x="23" y="5"/>
                    <a:pt x="23" y="12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6" y="19"/>
                    <a:pt x="10" y="22"/>
                    <a:pt x="6" y="26"/>
                  </a:cubicBezTo>
                  <a:cubicBezTo>
                    <a:pt x="1" y="32"/>
                    <a:pt x="0" y="39"/>
                    <a:pt x="3" y="45"/>
                  </a:cubicBezTo>
                  <a:cubicBezTo>
                    <a:pt x="7" y="53"/>
                    <a:pt x="14" y="57"/>
                    <a:pt x="24" y="58"/>
                  </a:cubicBezTo>
                  <a:cubicBezTo>
                    <a:pt x="28" y="74"/>
                    <a:pt x="40" y="86"/>
                    <a:pt x="55" y="88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45" y="104"/>
                    <a:pt x="43" y="106"/>
                    <a:pt x="43" y="108"/>
                  </a:cubicBezTo>
                  <a:cubicBezTo>
                    <a:pt x="43" y="110"/>
                    <a:pt x="45" y="112"/>
                    <a:pt x="47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3" y="112"/>
                    <a:pt x="75" y="110"/>
                    <a:pt x="75" y="108"/>
                  </a:cubicBezTo>
                  <a:cubicBezTo>
                    <a:pt x="75" y="106"/>
                    <a:pt x="73" y="104"/>
                    <a:pt x="71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78" y="86"/>
                    <a:pt x="90" y="74"/>
                    <a:pt x="94" y="58"/>
                  </a:cubicBezTo>
                  <a:cubicBezTo>
                    <a:pt x="104" y="57"/>
                    <a:pt x="111" y="53"/>
                    <a:pt x="115" y="45"/>
                  </a:cubicBezTo>
                  <a:cubicBezTo>
                    <a:pt x="118" y="39"/>
                    <a:pt x="117" y="32"/>
                    <a:pt x="112" y="26"/>
                  </a:cubicBezTo>
                  <a:close/>
                  <a:moveTo>
                    <a:pt x="11" y="42"/>
                  </a:moveTo>
                  <a:cubicBezTo>
                    <a:pt x="9" y="39"/>
                    <a:pt x="9" y="34"/>
                    <a:pt x="12" y="31"/>
                  </a:cubicBezTo>
                  <a:cubicBezTo>
                    <a:pt x="14" y="29"/>
                    <a:pt x="18" y="28"/>
                    <a:pt x="23" y="2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3" y="49"/>
                    <a:pt x="23" y="49"/>
                    <a:pt x="23" y="50"/>
                  </a:cubicBezTo>
                  <a:cubicBezTo>
                    <a:pt x="17" y="49"/>
                    <a:pt x="13" y="46"/>
                    <a:pt x="11" y="42"/>
                  </a:cubicBezTo>
                  <a:close/>
                  <a:moveTo>
                    <a:pt x="87" y="16"/>
                  </a:moveTo>
                  <a:cubicBezTo>
                    <a:pt x="87" y="48"/>
                    <a:pt x="87" y="48"/>
                    <a:pt x="87" y="48"/>
                  </a:cubicBezTo>
                  <a:cubicBezTo>
                    <a:pt x="87" y="66"/>
                    <a:pt x="74" y="80"/>
                    <a:pt x="59" y="80"/>
                  </a:cubicBezTo>
                  <a:cubicBezTo>
                    <a:pt x="44" y="80"/>
                    <a:pt x="31" y="66"/>
                    <a:pt x="31" y="48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0"/>
                    <a:pt x="33" y="8"/>
                    <a:pt x="35" y="8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5" y="8"/>
                    <a:pt x="87" y="10"/>
                    <a:pt x="87" y="12"/>
                  </a:cubicBezTo>
                  <a:lnTo>
                    <a:pt x="87" y="16"/>
                  </a:lnTo>
                  <a:close/>
                  <a:moveTo>
                    <a:pt x="107" y="42"/>
                  </a:moveTo>
                  <a:cubicBezTo>
                    <a:pt x="105" y="46"/>
                    <a:pt x="101" y="49"/>
                    <a:pt x="95" y="50"/>
                  </a:cubicBezTo>
                  <a:cubicBezTo>
                    <a:pt x="95" y="49"/>
                    <a:pt x="95" y="49"/>
                    <a:pt x="95" y="4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100" y="28"/>
                    <a:pt x="104" y="29"/>
                    <a:pt x="106" y="31"/>
                  </a:cubicBezTo>
                  <a:cubicBezTo>
                    <a:pt x="109" y="34"/>
                    <a:pt x="109" y="39"/>
                    <a:pt x="107" y="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539" name="TextBox 94"/>
            <p:cNvSpPr txBox="1">
              <a:spLocks noChangeArrowheads="1"/>
            </p:cNvSpPr>
            <p:nvPr/>
          </p:nvSpPr>
          <p:spPr bwMode="auto">
            <a:xfrm>
              <a:off x="450239" y="0"/>
              <a:ext cx="54374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九月</a:t>
              </a:r>
              <a:endParaRPr kumimoji="0" lang="id-ID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21540" name="组合 212"/>
            <p:cNvGrpSpPr>
              <a:grpSpLocks/>
            </p:cNvGrpSpPr>
            <p:nvPr/>
          </p:nvGrpSpPr>
          <p:grpSpPr bwMode="auto">
            <a:xfrm>
              <a:off x="0" y="1244744"/>
              <a:ext cx="1975134" cy="789993"/>
              <a:chOff x="0" y="0"/>
              <a:chExt cx="1975134" cy="789993"/>
            </a:xfrm>
          </p:grpSpPr>
          <p:sp>
            <p:nvSpPr>
              <p:cNvPr id="21541" name="TextBox 28"/>
              <p:cNvSpPr txBox="1">
                <a:spLocks noChangeArrowheads="1"/>
              </p:cNvSpPr>
              <p:nvPr/>
            </p:nvSpPr>
            <p:spPr bwMode="auto">
              <a:xfrm>
                <a:off x="314306" y="0"/>
                <a:ext cx="1005404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16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添加标题</a:t>
                </a:r>
                <a:endParaRPr kumimoji="0" lang="id-ID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1542" name="TextBox 29"/>
              <p:cNvSpPr txBox="1">
                <a:spLocks noChangeArrowheads="1"/>
              </p:cNvSpPr>
              <p:nvPr/>
            </p:nvSpPr>
            <p:spPr bwMode="auto">
              <a:xfrm>
                <a:off x="0" y="266773"/>
                <a:ext cx="1975134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rPr>
                  <a:t>更多优质作品，请在淘宝搜索：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rPr>
                  <a:t>XXXX</a:t>
                </a:r>
                <a:endParaRPr kumimoji="0" lang="id-ID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1529" name="组合 215"/>
          <p:cNvGrpSpPr>
            <a:grpSpLocks/>
          </p:cNvGrpSpPr>
          <p:nvPr/>
        </p:nvGrpSpPr>
        <p:grpSpPr bwMode="auto">
          <a:xfrm>
            <a:off x="9645650" y="3803650"/>
            <a:ext cx="1974850" cy="2035175"/>
            <a:chOff x="0" y="0"/>
            <a:chExt cx="1975134" cy="2034737"/>
          </a:xfrm>
        </p:grpSpPr>
        <p:sp>
          <p:nvSpPr>
            <p:cNvPr id="21531" name="Oval 145"/>
            <p:cNvSpPr>
              <a:spLocks noChangeArrowheads="1"/>
            </p:cNvSpPr>
            <p:nvPr/>
          </p:nvSpPr>
          <p:spPr bwMode="auto">
            <a:xfrm>
              <a:off x="534080" y="382848"/>
              <a:ext cx="720000" cy="720000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id-ID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21532" name="Group 146"/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9502" y="584943"/>
              <a:ext cx="390144" cy="316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33" name="TextBox 94"/>
            <p:cNvSpPr txBox="1">
              <a:spLocks noChangeArrowheads="1"/>
            </p:cNvSpPr>
            <p:nvPr/>
          </p:nvSpPr>
          <p:spPr bwMode="auto">
            <a:xfrm>
              <a:off x="534080" y="0"/>
              <a:ext cx="54374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十月</a:t>
              </a:r>
              <a:endParaRPr kumimoji="0" lang="id-ID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21534" name="组合 219"/>
            <p:cNvGrpSpPr>
              <a:grpSpLocks/>
            </p:cNvGrpSpPr>
            <p:nvPr/>
          </p:nvGrpSpPr>
          <p:grpSpPr bwMode="auto">
            <a:xfrm>
              <a:off x="0" y="1244744"/>
              <a:ext cx="1975134" cy="789993"/>
              <a:chOff x="0" y="0"/>
              <a:chExt cx="1975134" cy="789993"/>
            </a:xfrm>
          </p:grpSpPr>
          <p:sp>
            <p:nvSpPr>
              <p:cNvPr id="21535" name="TextBox 28"/>
              <p:cNvSpPr txBox="1">
                <a:spLocks noChangeArrowheads="1"/>
              </p:cNvSpPr>
              <p:nvPr/>
            </p:nvSpPr>
            <p:spPr bwMode="auto">
              <a:xfrm>
                <a:off x="314306" y="0"/>
                <a:ext cx="1005404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16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添加标题</a:t>
                </a:r>
                <a:endParaRPr kumimoji="0" lang="id-ID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1536" name="TextBox 29"/>
              <p:cNvSpPr txBox="1">
                <a:spLocks noChangeArrowheads="1"/>
              </p:cNvSpPr>
              <p:nvPr/>
            </p:nvSpPr>
            <p:spPr bwMode="auto">
              <a:xfrm>
                <a:off x="0" y="266773"/>
                <a:ext cx="1975134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rPr>
                  <a:t>更多优质作品，请在淘宝搜索：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rPr>
                  <a:t>XXXX</a:t>
                </a:r>
                <a:endParaRPr kumimoji="0" lang="id-ID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cxnSp>
        <p:nvCxnSpPr>
          <p:cNvPr id="21530" name="Straight Connector 79"/>
          <p:cNvCxnSpPr>
            <a:cxnSpLocks noChangeShapeType="1"/>
          </p:cNvCxnSpPr>
          <p:nvPr/>
        </p:nvCxnSpPr>
        <p:spPr bwMode="auto">
          <a:xfrm>
            <a:off x="10958513" y="4546600"/>
            <a:ext cx="1584325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509874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6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7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8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1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8746" y="-653143"/>
            <a:ext cx="12220746" cy="8145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文本框 38"/>
          <p:cNvSpPr txBox="1">
            <a:spLocks noChangeArrowheads="1"/>
          </p:cNvSpPr>
          <p:nvPr/>
        </p:nvSpPr>
        <p:spPr bwMode="auto">
          <a:xfrm>
            <a:off x="519113" y="171450"/>
            <a:ext cx="2136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点此添加您的标题</a:t>
            </a:r>
          </a:p>
        </p:txBody>
      </p:sp>
      <p:grpSp>
        <p:nvGrpSpPr>
          <p:cNvPr id="23556" name="组合 3"/>
          <p:cNvGrpSpPr>
            <a:grpSpLocks/>
          </p:cNvGrpSpPr>
          <p:nvPr/>
        </p:nvGrpSpPr>
        <p:grpSpPr bwMode="auto">
          <a:xfrm>
            <a:off x="196850" y="182563"/>
            <a:ext cx="238125" cy="347662"/>
            <a:chOff x="0" y="0"/>
            <a:chExt cx="569789" cy="829904"/>
          </a:xfrm>
        </p:grpSpPr>
        <p:sp>
          <p:nvSpPr>
            <p:cNvPr id="23583" name="菱形 39"/>
            <p:cNvSpPr>
              <a:spLocks noChangeArrowheads="1"/>
            </p:cNvSpPr>
            <p:nvPr/>
          </p:nvSpPr>
          <p:spPr bwMode="auto">
            <a:xfrm>
              <a:off x="0" y="0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584" name="菱形 40"/>
            <p:cNvSpPr>
              <a:spLocks noChangeArrowheads="1"/>
            </p:cNvSpPr>
            <p:nvPr/>
          </p:nvSpPr>
          <p:spPr bwMode="auto">
            <a:xfrm>
              <a:off x="0" y="260114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-530225" y="1306513"/>
            <a:ext cx="7940675" cy="2857500"/>
            <a:chOff x="-530225" y="1306513"/>
            <a:chExt cx="7940675" cy="2857500"/>
          </a:xfrm>
        </p:grpSpPr>
        <p:sp>
          <p:nvSpPr>
            <p:cNvPr id="23580" name="任意多边形 6"/>
            <p:cNvSpPr>
              <a:spLocks/>
            </p:cNvSpPr>
            <p:nvPr/>
          </p:nvSpPr>
          <p:spPr bwMode="auto">
            <a:xfrm rot="-1774779">
              <a:off x="-530225" y="3316288"/>
              <a:ext cx="4924425" cy="847725"/>
            </a:xfrm>
            <a:custGeom>
              <a:avLst/>
              <a:gdLst>
                <a:gd name="T0" fmla="*/ 4925892 w 4924262"/>
                <a:gd name="T1" fmla="*/ 0 h 847481"/>
                <a:gd name="T2" fmla="*/ 4925892 w 4924262"/>
                <a:gd name="T3" fmla="*/ 849923 h 847481"/>
                <a:gd name="T4" fmla="*/ 0 w 4924262"/>
                <a:gd name="T5" fmla="*/ 849923 h 847481"/>
                <a:gd name="T6" fmla="*/ 481198 w 4924262"/>
                <a:gd name="T7" fmla="*/ 0 h 847481"/>
                <a:gd name="T8" fmla="*/ 4925892 w 4924262"/>
                <a:gd name="T9" fmla="*/ 0 h 8474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924262" h="847481">
                  <a:moveTo>
                    <a:pt x="4924262" y="0"/>
                  </a:moveTo>
                  <a:lnTo>
                    <a:pt x="4924262" y="847481"/>
                  </a:lnTo>
                  <a:lnTo>
                    <a:pt x="0" y="847481"/>
                  </a:lnTo>
                  <a:lnTo>
                    <a:pt x="481038" y="0"/>
                  </a:lnTo>
                  <a:lnTo>
                    <a:pt x="4924262" y="0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581" name="Freeform 47"/>
            <p:cNvSpPr>
              <a:spLocks/>
            </p:cNvSpPr>
            <p:nvPr/>
          </p:nvSpPr>
          <p:spPr bwMode="auto">
            <a:xfrm rot="-1774779">
              <a:off x="4116388" y="1827213"/>
              <a:ext cx="992187" cy="1282700"/>
            </a:xfrm>
            <a:custGeom>
              <a:avLst/>
              <a:gdLst>
                <a:gd name="T0" fmla="*/ 2147483646 w 185"/>
                <a:gd name="T1" fmla="*/ 2147483646 h 239"/>
                <a:gd name="T2" fmla="*/ 0 w 185"/>
                <a:gd name="T3" fmla="*/ 0 h 239"/>
                <a:gd name="T4" fmla="*/ 0 w 185"/>
                <a:gd name="T5" fmla="*/ 2147483646 h 239"/>
                <a:gd name="T6" fmla="*/ 2147483646 w 185"/>
                <a:gd name="T7" fmla="*/ 2147483646 h 239"/>
                <a:gd name="T8" fmla="*/ 2147483646 w 185"/>
                <a:gd name="T9" fmla="*/ 2147483646 h 239"/>
                <a:gd name="T10" fmla="*/ 2147483646 w 185"/>
                <a:gd name="T11" fmla="*/ 2147483646 h 2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85" h="239">
                  <a:moveTo>
                    <a:pt x="185" y="146"/>
                  </a:moveTo>
                  <a:lnTo>
                    <a:pt x="0" y="0"/>
                  </a:lnTo>
                  <a:lnTo>
                    <a:pt x="0" y="158"/>
                  </a:lnTo>
                  <a:lnTo>
                    <a:pt x="185" y="239"/>
                  </a:lnTo>
                  <a:lnTo>
                    <a:pt x="185" y="146"/>
                  </a:ln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582" name="Freeform 51"/>
            <p:cNvSpPr>
              <a:spLocks/>
            </p:cNvSpPr>
            <p:nvPr/>
          </p:nvSpPr>
          <p:spPr bwMode="auto">
            <a:xfrm rot="-1774779">
              <a:off x="4970463" y="1306513"/>
              <a:ext cx="2439987" cy="933450"/>
            </a:xfrm>
            <a:custGeom>
              <a:avLst/>
              <a:gdLst>
                <a:gd name="T0" fmla="*/ 2147483646 w 455"/>
                <a:gd name="T1" fmla="*/ 0 h 174"/>
                <a:gd name="T2" fmla="*/ 2147483646 w 455"/>
                <a:gd name="T3" fmla="*/ 2147483646 h 174"/>
                <a:gd name="T4" fmla="*/ 0 w 455"/>
                <a:gd name="T5" fmla="*/ 2147483646 h 174"/>
                <a:gd name="T6" fmla="*/ 0 w 455"/>
                <a:gd name="T7" fmla="*/ 2147483646 h 174"/>
                <a:gd name="T8" fmla="*/ 2147483646 w 455"/>
                <a:gd name="T9" fmla="*/ 2147483646 h 174"/>
                <a:gd name="T10" fmla="*/ 2147483646 w 455"/>
                <a:gd name="T11" fmla="*/ 2147483646 h 174"/>
                <a:gd name="T12" fmla="*/ 2147483646 w 455"/>
                <a:gd name="T13" fmla="*/ 0 h 17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55" h="174">
                  <a:moveTo>
                    <a:pt x="287" y="0"/>
                  </a:moveTo>
                  <a:lnTo>
                    <a:pt x="287" y="81"/>
                  </a:lnTo>
                  <a:lnTo>
                    <a:pt x="0" y="81"/>
                  </a:lnTo>
                  <a:lnTo>
                    <a:pt x="0" y="174"/>
                  </a:lnTo>
                  <a:lnTo>
                    <a:pt x="287" y="174"/>
                  </a:lnTo>
                  <a:lnTo>
                    <a:pt x="455" y="174"/>
                  </a:lnTo>
                  <a:lnTo>
                    <a:pt x="287" y="0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1428750" y="3162300"/>
            <a:ext cx="7040563" cy="3417888"/>
            <a:chOff x="1428750" y="3162300"/>
            <a:chExt cx="7040563" cy="3417888"/>
          </a:xfrm>
        </p:grpSpPr>
        <p:sp>
          <p:nvSpPr>
            <p:cNvPr id="6" name="任意多边形 9"/>
            <p:cNvSpPr>
              <a:spLocks/>
            </p:cNvSpPr>
            <p:nvPr/>
          </p:nvSpPr>
          <p:spPr bwMode="auto">
            <a:xfrm rot="-1774779">
              <a:off x="1428750" y="5722938"/>
              <a:ext cx="4375150" cy="857250"/>
            </a:xfrm>
            <a:custGeom>
              <a:avLst/>
              <a:gdLst>
                <a:gd name="T0" fmla="*/ 4376401 w 4375011"/>
                <a:gd name="T1" fmla="*/ 0 h 858209"/>
                <a:gd name="T2" fmla="*/ 4376401 w 4375011"/>
                <a:gd name="T3" fmla="*/ 848666 h 858209"/>
                <a:gd name="T4" fmla="*/ 1512452 w 4375011"/>
                <a:gd name="T5" fmla="*/ 848666 h 858209"/>
                <a:gd name="T6" fmla="*/ 0 w 4375011"/>
                <a:gd name="T7" fmla="*/ 0 h 858209"/>
                <a:gd name="T8" fmla="*/ 4376401 w 4375011"/>
                <a:gd name="T9" fmla="*/ 0 h 85820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75011" h="858209">
                  <a:moveTo>
                    <a:pt x="4375011" y="0"/>
                  </a:moveTo>
                  <a:lnTo>
                    <a:pt x="4375011" y="858209"/>
                  </a:lnTo>
                  <a:lnTo>
                    <a:pt x="1511972" y="858209"/>
                  </a:lnTo>
                  <a:lnTo>
                    <a:pt x="0" y="0"/>
                  </a:lnTo>
                  <a:lnTo>
                    <a:pt x="4375011" y="0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Freeform 48"/>
            <p:cNvSpPr>
              <a:spLocks/>
            </p:cNvSpPr>
            <p:nvPr/>
          </p:nvSpPr>
          <p:spPr bwMode="auto">
            <a:xfrm rot="-1774779">
              <a:off x="5345113" y="3986213"/>
              <a:ext cx="992187" cy="1298575"/>
            </a:xfrm>
            <a:custGeom>
              <a:avLst/>
              <a:gdLst>
                <a:gd name="T0" fmla="*/ 2147483646 w 185"/>
                <a:gd name="T1" fmla="*/ 2147483646 h 242"/>
                <a:gd name="T2" fmla="*/ 0 w 185"/>
                <a:gd name="T3" fmla="*/ 2147483646 h 242"/>
                <a:gd name="T4" fmla="*/ 0 w 185"/>
                <a:gd name="T5" fmla="*/ 2147483646 h 242"/>
                <a:gd name="T6" fmla="*/ 2147483646 w 185"/>
                <a:gd name="T7" fmla="*/ 0 h 242"/>
                <a:gd name="T8" fmla="*/ 2147483646 w 185"/>
                <a:gd name="T9" fmla="*/ 2147483646 h 242"/>
                <a:gd name="T10" fmla="*/ 2147483646 w 185"/>
                <a:gd name="T11" fmla="*/ 2147483646 h 2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85" h="242">
                  <a:moveTo>
                    <a:pt x="185" y="93"/>
                  </a:moveTo>
                  <a:lnTo>
                    <a:pt x="0" y="242"/>
                  </a:lnTo>
                  <a:lnTo>
                    <a:pt x="0" y="82"/>
                  </a:lnTo>
                  <a:lnTo>
                    <a:pt x="185" y="0"/>
                  </a:lnTo>
                  <a:lnTo>
                    <a:pt x="185" y="93"/>
                  </a:ln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579" name="Freeform 52"/>
            <p:cNvSpPr>
              <a:spLocks/>
            </p:cNvSpPr>
            <p:nvPr/>
          </p:nvSpPr>
          <p:spPr bwMode="auto">
            <a:xfrm rot="-1774779">
              <a:off x="6027738" y="3162300"/>
              <a:ext cx="2441575" cy="949325"/>
            </a:xfrm>
            <a:custGeom>
              <a:avLst/>
              <a:gdLst>
                <a:gd name="T0" fmla="*/ 2147483646 w 455"/>
                <a:gd name="T1" fmla="*/ 0 h 177"/>
                <a:gd name="T2" fmla="*/ 2147483646 w 455"/>
                <a:gd name="T3" fmla="*/ 0 h 177"/>
                <a:gd name="T4" fmla="*/ 0 w 455"/>
                <a:gd name="T5" fmla="*/ 0 h 177"/>
                <a:gd name="T6" fmla="*/ 0 w 455"/>
                <a:gd name="T7" fmla="*/ 2147483646 h 177"/>
                <a:gd name="T8" fmla="*/ 2147483646 w 455"/>
                <a:gd name="T9" fmla="*/ 2147483646 h 177"/>
                <a:gd name="T10" fmla="*/ 2147483646 w 455"/>
                <a:gd name="T11" fmla="*/ 2147483646 h 177"/>
                <a:gd name="T12" fmla="*/ 2147483646 w 455"/>
                <a:gd name="T13" fmla="*/ 0 h 17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55" h="177">
                  <a:moveTo>
                    <a:pt x="455" y="0"/>
                  </a:moveTo>
                  <a:lnTo>
                    <a:pt x="287" y="0"/>
                  </a:lnTo>
                  <a:lnTo>
                    <a:pt x="0" y="0"/>
                  </a:lnTo>
                  <a:lnTo>
                    <a:pt x="0" y="93"/>
                  </a:lnTo>
                  <a:lnTo>
                    <a:pt x="287" y="93"/>
                  </a:lnTo>
                  <a:lnTo>
                    <a:pt x="287" y="177"/>
                  </a:lnTo>
                  <a:lnTo>
                    <a:pt x="455" y="0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-274638" y="2566988"/>
            <a:ext cx="8866188" cy="3487737"/>
            <a:chOff x="-274638" y="2566988"/>
            <a:chExt cx="8866188" cy="3487737"/>
          </a:xfrm>
        </p:grpSpPr>
        <p:sp>
          <p:nvSpPr>
            <p:cNvPr id="8" name="任意多边形 8"/>
            <p:cNvSpPr>
              <a:spLocks/>
            </p:cNvSpPr>
            <p:nvPr/>
          </p:nvSpPr>
          <p:spPr bwMode="auto">
            <a:xfrm rot="-1774779">
              <a:off x="-274638" y="5195888"/>
              <a:ext cx="5681663" cy="858837"/>
            </a:xfrm>
            <a:custGeom>
              <a:avLst/>
              <a:gdLst>
                <a:gd name="T0" fmla="*/ 5682580 w 5681561"/>
                <a:gd name="T1" fmla="*/ 0 h 858209"/>
                <a:gd name="T2" fmla="*/ 5682581 w 5681561"/>
                <a:gd name="T3" fmla="*/ 864509 h 858209"/>
                <a:gd name="T4" fmla="*/ 1098852 w 5681561"/>
                <a:gd name="T5" fmla="*/ 864509 h 858209"/>
                <a:gd name="T6" fmla="*/ 0 w 5681561"/>
                <a:gd name="T7" fmla="*/ 236327 h 858209"/>
                <a:gd name="T8" fmla="*/ 126394 w 5681561"/>
                <a:gd name="T9" fmla="*/ 12051 h 858209"/>
                <a:gd name="T10" fmla="*/ 5682580 w 5681561"/>
                <a:gd name="T11" fmla="*/ 0 h 85820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681561" h="858209">
                  <a:moveTo>
                    <a:pt x="5681560" y="0"/>
                  </a:moveTo>
                  <a:lnTo>
                    <a:pt x="5681561" y="858209"/>
                  </a:lnTo>
                  <a:lnTo>
                    <a:pt x="1098652" y="858209"/>
                  </a:lnTo>
                  <a:lnTo>
                    <a:pt x="0" y="234604"/>
                  </a:lnTo>
                  <a:lnTo>
                    <a:pt x="126374" y="11961"/>
                  </a:lnTo>
                  <a:lnTo>
                    <a:pt x="5681560" y="0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Freeform 49"/>
            <p:cNvSpPr>
              <a:spLocks/>
            </p:cNvSpPr>
            <p:nvPr/>
          </p:nvSpPr>
          <p:spPr bwMode="auto">
            <a:xfrm rot="-1774779">
              <a:off x="4965700" y="3522663"/>
              <a:ext cx="992188" cy="885825"/>
            </a:xfrm>
            <a:custGeom>
              <a:avLst/>
              <a:gdLst>
                <a:gd name="T0" fmla="*/ 0 w 185"/>
                <a:gd name="T1" fmla="*/ 2147483646 h 165"/>
                <a:gd name="T2" fmla="*/ 0 w 185"/>
                <a:gd name="T3" fmla="*/ 2147483646 h 165"/>
                <a:gd name="T4" fmla="*/ 2147483646 w 185"/>
                <a:gd name="T5" fmla="*/ 2147483646 h 165"/>
                <a:gd name="T6" fmla="*/ 2147483646 w 185"/>
                <a:gd name="T7" fmla="*/ 0 h 165"/>
                <a:gd name="T8" fmla="*/ 0 w 185"/>
                <a:gd name="T9" fmla="*/ 2147483646 h 165"/>
                <a:gd name="T10" fmla="*/ 0 w 185"/>
                <a:gd name="T11" fmla="*/ 2147483646 h 1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85" h="165">
                  <a:moveTo>
                    <a:pt x="0" y="5"/>
                  </a:moveTo>
                  <a:lnTo>
                    <a:pt x="0" y="165"/>
                  </a:lnTo>
                  <a:lnTo>
                    <a:pt x="185" y="93"/>
                  </a:lnTo>
                  <a:lnTo>
                    <a:pt x="185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Freeform 53"/>
            <p:cNvSpPr>
              <a:spLocks/>
            </p:cNvSpPr>
            <p:nvPr/>
          </p:nvSpPr>
          <p:spPr bwMode="auto">
            <a:xfrm rot="-1774779">
              <a:off x="5603875" y="2566988"/>
              <a:ext cx="2987675" cy="498475"/>
            </a:xfrm>
            <a:custGeom>
              <a:avLst/>
              <a:gdLst>
                <a:gd name="T0" fmla="*/ 2147483646 w 235"/>
                <a:gd name="T1" fmla="*/ 0 h 39"/>
                <a:gd name="T2" fmla="*/ 0 w 235"/>
                <a:gd name="T3" fmla="*/ 0 h 39"/>
                <a:gd name="T4" fmla="*/ 0 w 235"/>
                <a:gd name="T5" fmla="*/ 2147483646 h 39"/>
                <a:gd name="T6" fmla="*/ 2147483646 w 235"/>
                <a:gd name="T7" fmla="*/ 2147483646 h 39"/>
                <a:gd name="T8" fmla="*/ 2147483646 w 235"/>
                <a:gd name="T9" fmla="*/ 2147483646 h 39"/>
                <a:gd name="T10" fmla="*/ 2147483646 w 235"/>
                <a:gd name="T11" fmla="*/ 0 h 39"/>
                <a:gd name="T12" fmla="*/ 2147483646 w 235"/>
                <a:gd name="T13" fmla="*/ 0 h 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35" h="39">
                  <a:moveTo>
                    <a:pt x="121" y="0"/>
                  </a:moveTo>
                  <a:cubicBezTo>
                    <a:pt x="81" y="0"/>
                    <a:pt x="41" y="0"/>
                    <a:pt x="0" y="0"/>
                  </a:cubicBezTo>
                  <a:cubicBezTo>
                    <a:pt x="0" y="13"/>
                    <a:pt x="0" y="26"/>
                    <a:pt x="0" y="39"/>
                  </a:cubicBezTo>
                  <a:cubicBezTo>
                    <a:pt x="41" y="39"/>
                    <a:pt x="81" y="39"/>
                    <a:pt x="121" y="39"/>
                  </a:cubicBezTo>
                  <a:cubicBezTo>
                    <a:pt x="147" y="39"/>
                    <a:pt x="172" y="39"/>
                    <a:pt x="197" y="39"/>
                  </a:cubicBezTo>
                  <a:cubicBezTo>
                    <a:pt x="235" y="0"/>
                    <a:pt x="235" y="0"/>
                    <a:pt x="235" y="0"/>
                  </a:cubicBezTo>
                  <a:cubicBezTo>
                    <a:pt x="197" y="0"/>
                    <a:pt x="159" y="0"/>
                    <a:pt x="121" y="0"/>
                  </a:cubicBez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-576263" y="2076450"/>
            <a:ext cx="8890001" cy="3111500"/>
            <a:chOff x="-576263" y="2076450"/>
            <a:chExt cx="8890001" cy="3111500"/>
          </a:xfrm>
        </p:grpSpPr>
        <p:sp>
          <p:nvSpPr>
            <p:cNvPr id="11" name="任意多边形 7"/>
            <p:cNvSpPr>
              <a:spLocks/>
            </p:cNvSpPr>
            <p:nvPr/>
          </p:nvSpPr>
          <p:spPr bwMode="auto">
            <a:xfrm rot="-1774779">
              <a:off x="-576263" y="4305300"/>
              <a:ext cx="5499101" cy="882650"/>
            </a:xfrm>
            <a:custGeom>
              <a:avLst/>
              <a:gdLst>
                <a:gd name="T0" fmla="*/ 5499173 w 5499093"/>
                <a:gd name="T1" fmla="*/ 0 h 883989"/>
                <a:gd name="T2" fmla="*/ 5499173 w 5499093"/>
                <a:gd name="T3" fmla="*/ 845299 h 883989"/>
                <a:gd name="T4" fmla="*/ 63984 w 5499093"/>
                <a:gd name="T5" fmla="*/ 870460 h 883989"/>
                <a:gd name="T6" fmla="*/ 0 w 5499093"/>
                <a:gd name="T7" fmla="*/ 870689 h 883989"/>
                <a:gd name="T8" fmla="*/ 495655 w 5499093"/>
                <a:gd name="T9" fmla="*/ 10614 h 883989"/>
                <a:gd name="T10" fmla="*/ 5499173 w 5499093"/>
                <a:gd name="T11" fmla="*/ 0 h 8839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499093" h="883989">
                  <a:moveTo>
                    <a:pt x="5499093" y="0"/>
                  </a:moveTo>
                  <a:lnTo>
                    <a:pt x="5499093" y="858209"/>
                  </a:lnTo>
                  <a:cubicBezTo>
                    <a:pt x="4104109" y="858209"/>
                    <a:pt x="1795002" y="876792"/>
                    <a:pt x="63984" y="883760"/>
                  </a:cubicBezTo>
                  <a:lnTo>
                    <a:pt x="0" y="883989"/>
                  </a:lnTo>
                  <a:lnTo>
                    <a:pt x="495645" y="10774"/>
                  </a:lnTo>
                  <a:lnTo>
                    <a:pt x="5499093" y="0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Freeform 50"/>
            <p:cNvSpPr>
              <a:spLocks/>
            </p:cNvSpPr>
            <p:nvPr/>
          </p:nvSpPr>
          <p:spPr bwMode="auto">
            <a:xfrm rot="-1774779">
              <a:off x="4498975" y="2703513"/>
              <a:ext cx="992188" cy="879475"/>
            </a:xfrm>
            <a:custGeom>
              <a:avLst/>
              <a:gdLst>
                <a:gd name="T0" fmla="*/ 0 w 185"/>
                <a:gd name="T1" fmla="*/ 2147483646 h 164"/>
                <a:gd name="T2" fmla="*/ 0 w 185"/>
                <a:gd name="T3" fmla="*/ 0 h 164"/>
                <a:gd name="T4" fmla="*/ 2147483646 w 185"/>
                <a:gd name="T5" fmla="*/ 2147483646 h 164"/>
                <a:gd name="T6" fmla="*/ 2147483646 w 185"/>
                <a:gd name="T7" fmla="*/ 2147483646 h 164"/>
                <a:gd name="T8" fmla="*/ 0 w 185"/>
                <a:gd name="T9" fmla="*/ 2147483646 h 164"/>
                <a:gd name="T10" fmla="*/ 0 w 185"/>
                <a:gd name="T11" fmla="*/ 2147483646 h 1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85" h="164">
                  <a:moveTo>
                    <a:pt x="0" y="160"/>
                  </a:moveTo>
                  <a:lnTo>
                    <a:pt x="0" y="0"/>
                  </a:lnTo>
                  <a:lnTo>
                    <a:pt x="185" y="71"/>
                  </a:lnTo>
                  <a:lnTo>
                    <a:pt x="185" y="164"/>
                  </a:lnTo>
                  <a:lnTo>
                    <a:pt x="0" y="160"/>
                  </a:ln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Freeform 54"/>
            <p:cNvSpPr>
              <a:spLocks/>
            </p:cNvSpPr>
            <p:nvPr/>
          </p:nvSpPr>
          <p:spPr bwMode="auto">
            <a:xfrm rot="-1774779">
              <a:off x="5326063" y="2076450"/>
              <a:ext cx="2987675" cy="498475"/>
            </a:xfrm>
            <a:custGeom>
              <a:avLst/>
              <a:gdLst>
                <a:gd name="T0" fmla="*/ 2147483646 w 235"/>
                <a:gd name="T1" fmla="*/ 0 h 39"/>
                <a:gd name="T2" fmla="*/ 2147483646 w 235"/>
                <a:gd name="T3" fmla="*/ 0 h 39"/>
                <a:gd name="T4" fmla="*/ 2147483646 w 235"/>
                <a:gd name="T5" fmla="*/ 0 h 39"/>
                <a:gd name="T6" fmla="*/ 0 w 235"/>
                <a:gd name="T7" fmla="*/ 0 h 39"/>
                <a:gd name="T8" fmla="*/ 0 w 235"/>
                <a:gd name="T9" fmla="*/ 2147483646 h 39"/>
                <a:gd name="T10" fmla="*/ 2147483646 w 235"/>
                <a:gd name="T11" fmla="*/ 2147483646 h 39"/>
                <a:gd name="T12" fmla="*/ 2147483646 w 235"/>
                <a:gd name="T13" fmla="*/ 2147483646 h 39"/>
                <a:gd name="T14" fmla="*/ 2147483646 w 235"/>
                <a:gd name="T15" fmla="*/ 2147483646 h 39"/>
                <a:gd name="T16" fmla="*/ 2147483646 w 235"/>
                <a:gd name="T17" fmla="*/ 0 h 3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35" h="39">
                  <a:moveTo>
                    <a:pt x="197" y="0"/>
                  </a:moveTo>
                  <a:cubicBezTo>
                    <a:pt x="172" y="0"/>
                    <a:pt x="147" y="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81" y="0"/>
                    <a:pt x="41" y="0"/>
                    <a:pt x="0" y="0"/>
                  </a:cubicBezTo>
                  <a:cubicBezTo>
                    <a:pt x="0" y="13"/>
                    <a:pt x="0" y="26"/>
                    <a:pt x="0" y="39"/>
                  </a:cubicBezTo>
                  <a:cubicBezTo>
                    <a:pt x="41" y="39"/>
                    <a:pt x="81" y="39"/>
                    <a:pt x="121" y="39"/>
                  </a:cubicBezTo>
                  <a:cubicBezTo>
                    <a:pt x="121" y="39"/>
                    <a:pt x="121" y="39"/>
                    <a:pt x="121" y="39"/>
                  </a:cubicBezTo>
                  <a:cubicBezTo>
                    <a:pt x="159" y="39"/>
                    <a:pt x="197" y="39"/>
                    <a:pt x="235" y="39"/>
                  </a:cubicBezTo>
                  <a:lnTo>
                    <a:pt x="197" y="0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3569" name="TextBox 26"/>
          <p:cNvSpPr txBox="1">
            <a:spLocks noChangeArrowheads="1"/>
          </p:cNvSpPr>
          <p:nvPr/>
        </p:nvSpPr>
        <p:spPr bwMode="auto">
          <a:xfrm>
            <a:off x="8242300" y="3802063"/>
            <a:ext cx="14144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单击添加标题</a:t>
            </a:r>
            <a:endParaRPr kumimoji="0" lang="id-ID" altLang="en-US" sz="1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3570" name="TextBox 28"/>
          <p:cNvSpPr txBox="1">
            <a:spLocks noChangeArrowheads="1"/>
          </p:cNvSpPr>
          <p:nvPr/>
        </p:nvSpPr>
        <p:spPr bwMode="auto">
          <a:xfrm>
            <a:off x="8242300" y="4140200"/>
            <a:ext cx="3540125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恼于乏味的排版？苦于单调的配色？羞于乏味的设计？急于紧迫的工期？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为您效劳，专业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模板设计、个性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定制美化，打造您的演示专场秀。忧你所忧，思你所思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——XXXXPPT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：囚心钻研，诚心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</a:p>
        </p:txBody>
      </p:sp>
      <p:sp>
        <p:nvSpPr>
          <p:cNvPr id="23571" name="文本框 20"/>
          <p:cNvSpPr txBox="1">
            <a:spLocks noChangeArrowheads="1"/>
          </p:cNvSpPr>
          <p:nvPr/>
        </p:nvSpPr>
        <p:spPr bwMode="auto">
          <a:xfrm rot="-1776473">
            <a:off x="1327150" y="3105150"/>
            <a:ext cx="2819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单击此处添加标题</a:t>
            </a:r>
          </a:p>
        </p:txBody>
      </p:sp>
      <p:sp>
        <p:nvSpPr>
          <p:cNvPr id="23572" name="文本框 21"/>
          <p:cNvSpPr txBox="1">
            <a:spLocks noChangeArrowheads="1"/>
          </p:cNvSpPr>
          <p:nvPr/>
        </p:nvSpPr>
        <p:spPr bwMode="auto">
          <a:xfrm rot="-1776473">
            <a:off x="1804988" y="3894138"/>
            <a:ext cx="28194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单击此处添加标题</a:t>
            </a:r>
          </a:p>
        </p:txBody>
      </p:sp>
      <p:sp>
        <p:nvSpPr>
          <p:cNvPr id="23573" name="文本框 22"/>
          <p:cNvSpPr txBox="1">
            <a:spLocks noChangeArrowheads="1"/>
          </p:cNvSpPr>
          <p:nvPr/>
        </p:nvSpPr>
        <p:spPr bwMode="auto">
          <a:xfrm rot="-1776473">
            <a:off x="2282825" y="4751388"/>
            <a:ext cx="2819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单击此处添加标题</a:t>
            </a:r>
          </a:p>
        </p:txBody>
      </p:sp>
      <p:sp>
        <p:nvSpPr>
          <p:cNvPr id="23574" name="文本框 23"/>
          <p:cNvSpPr txBox="1">
            <a:spLocks noChangeArrowheads="1"/>
          </p:cNvSpPr>
          <p:nvPr/>
        </p:nvSpPr>
        <p:spPr bwMode="auto">
          <a:xfrm rot="-1776473">
            <a:off x="2781300" y="5557838"/>
            <a:ext cx="2819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单击此处添加标题</a:t>
            </a:r>
          </a:p>
        </p:txBody>
      </p:sp>
      <p:sp>
        <p:nvSpPr>
          <p:cNvPr id="23575" name="文本框 24"/>
          <p:cNvSpPr txBox="1">
            <a:spLocks noChangeArrowheads="1"/>
          </p:cNvSpPr>
          <p:nvPr/>
        </p:nvSpPr>
        <p:spPr bwMode="auto">
          <a:xfrm rot="-1776473">
            <a:off x="6118225" y="1490663"/>
            <a:ext cx="1308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id-ID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30%</a:t>
            </a:r>
          </a:p>
        </p:txBody>
      </p:sp>
      <p:sp>
        <p:nvSpPr>
          <p:cNvPr id="23576" name="文本框 25"/>
          <p:cNvSpPr txBox="1">
            <a:spLocks noChangeArrowheads="1"/>
          </p:cNvSpPr>
          <p:nvPr/>
        </p:nvSpPr>
        <p:spPr bwMode="auto">
          <a:xfrm rot="-1776473">
            <a:off x="6694488" y="1833563"/>
            <a:ext cx="1308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id-ID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45%</a:t>
            </a:r>
          </a:p>
        </p:txBody>
      </p:sp>
      <p:sp>
        <p:nvSpPr>
          <p:cNvPr id="23577" name="文本框 26"/>
          <p:cNvSpPr txBox="1">
            <a:spLocks noChangeArrowheads="1"/>
          </p:cNvSpPr>
          <p:nvPr/>
        </p:nvSpPr>
        <p:spPr bwMode="auto">
          <a:xfrm rot="-1776473">
            <a:off x="6915150" y="2963863"/>
            <a:ext cx="1308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id-ID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37%</a:t>
            </a:r>
          </a:p>
        </p:txBody>
      </p:sp>
      <p:sp>
        <p:nvSpPr>
          <p:cNvPr id="23578" name="文本框 27"/>
          <p:cNvSpPr txBox="1">
            <a:spLocks noChangeArrowheads="1"/>
          </p:cNvSpPr>
          <p:nvPr/>
        </p:nvSpPr>
        <p:spPr bwMode="auto">
          <a:xfrm rot="-1776473">
            <a:off x="6967538" y="2317750"/>
            <a:ext cx="13081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id-ID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43%</a:t>
            </a:r>
          </a:p>
        </p:txBody>
      </p:sp>
    </p:spTree>
    <p:extLst>
      <p:ext uri="{BB962C8B-B14F-4D97-AF65-F5344CB8AC3E}">
        <p14:creationId xmlns:p14="http://schemas.microsoft.com/office/powerpoint/2010/main" val="34522673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3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3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23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4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2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23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23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7250"/>
                            </p:stCondLst>
                            <p:childTnLst>
                              <p:par>
                                <p:cTn id="5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2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8750"/>
                            </p:stCondLst>
                            <p:childTnLst>
                              <p:par>
                                <p:cTn id="6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69" grpId="0"/>
      <p:bldP spid="23570" grpId="0"/>
      <p:bldP spid="23571" grpId="0"/>
      <p:bldP spid="23572" grpId="0"/>
      <p:bldP spid="23573" grpId="0"/>
      <p:bldP spid="23574" grpId="0"/>
      <p:bldP spid="23575" grpId="0"/>
      <p:bldP spid="23576" grpId="0"/>
      <p:bldP spid="23577" grpId="0"/>
      <p:bldP spid="2357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659384"/>
            <a:ext cx="12192000" cy="8125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文本框 38"/>
          <p:cNvSpPr txBox="1">
            <a:spLocks noChangeArrowheads="1"/>
          </p:cNvSpPr>
          <p:nvPr/>
        </p:nvSpPr>
        <p:spPr bwMode="auto">
          <a:xfrm>
            <a:off x="519113" y="171450"/>
            <a:ext cx="2136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点此添加您的标题</a:t>
            </a:r>
          </a:p>
        </p:txBody>
      </p:sp>
      <p:grpSp>
        <p:nvGrpSpPr>
          <p:cNvPr id="24580" name="组合 3"/>
          <p:cNvGrpSpPr>
            <a:grpSpLocks/>
          </p:cNvGrpSpPr>
          <p:nvPr/>
        </p:nvGrpSpPr>
        <p:grpSpPr bwMode="auto">
          <a:xfrm>
            <a:off x="196850" y="182563"/>
            <a:ext cx="238125" cy="347662"/>
            <a:chOff x="0" y="0"/>
            <a:chExt cx="569789" cy="829904"/>
          </a:xfrm>
        </p:grpSpPr>
        <p:sp>
          <p:nvSpPr>
            <p:cNvPr id="24612" name="菱形 39"/>
            <p:cNvSpPr>
              <a:spLocks noChangeArrowheads="1"/>
            </p:cNvSpPr>
            <p:nvPr/>
          </p:nvSpPr>
          <p:spPr bwMode="auto">
            <a:xfrm>
              <a:off x="0" y="0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613" name="菱形 40"/>
            <p:cNvSpPr>
              <a:spLocks noChangeArrowheads="1"/>
            </p:cNvSpPr>
            <p:nvPr/>
          </p:nvSpPr>
          <p:spPr bwMode="auto">
            <a:xfrm>
              <a:off x="0" y="260114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4597" name="Freeform 10"/>
          <p:cNvSpPr>
            <a:spLocks/>
          </p:cNvSpPr>
          <p:nvPr/>
        </p:nvSpPr>
        <p:spPr bwMode="auto">
          <a:xfrm>
            <a:off x="4835525" y="3667125"/>
            <a:ext cx="533400" cy="1042988"/>
          </a:xfrm>
          <a:custGeom>
            <a:avLst/>
            <a:gdLst>
              <a:gd name="T0" fmla="*/ 2147483646 w 292"/>
              <a:gd name="T1" fmla="*/ 2147483646 h 572"/>
              <a:gd name="T2" fmla="*/ 0 w 292"/>
              <a:gd name="T3" fmla="*/ 2147483646 h 572"/>
              <a:gd name="T4" fmla="*/ 2147483646 w 292"/>
              <a:gd name="T5" fmla="*/ 0 h 572"/>
              <a:gd name="T6" fmla="*/ 2147483646 w 292"/>
              <a:gd name="T7" fmla="*/ 2147483646 h 572"/>
              <a:gd name="T8" fmla="*/ 2147483646 w 292"/>
              <a:gd name="T9" fmla="*/ 2147483646 h 572"/>
              <a:gd name="T10" fmla="*/ 2147483646 w 292"/>
              <a:gd name="T11" fmla="*/ 2147483646 h 572"/>
              <a:gd name="T12" fmla="*/ 2147483646 w 292"/>
              <a:gd name="T13" fmla="*/ 2147483646 h 57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2" h="572">
                <a:moveTo>
                  <a:pt x="14" y="572"/>
                </a:moveTo>
                <a:cubicBezTo>
                  <a:pt x="4" y="527"/>
                  <a:pt x="0" y="481"/>
                  <a:pt x="0" y="435"/>
                </a:cubicBezTo>
                <a:cubicBezTo>
                  <a:pt x="0" y="250"/>
                  <a:pt x="108" y="79"/>
                  <a:pt x="277" y="0"/>
                </a:cubicBezTo>
                <a:cubicBezTo>
                  <a:pt x="292" y="33"/>
                  <a:pt x="292" y="33"/>
                  <a:pt x="292" y="33"/>
                </a:cubicBezTo>
                <a:cubicBezTo>
                  <a:pt x="136" y="106"/>
                  <a:pt x="36" y="264"/>
                  <a:pt x="36" y="435"/>
                </a:cubicBezTo>
                <a:cubicBezTo>
                  <a:pt x="36" y="479"/>
                  <a:pt x="40" y="522"/>
                  <a:pt x="49" y="564"/>
                </a:cubicBezTo>
                <a:lnTo>
                  <a:pt x="14" y="572"/>
                </a:lnTo>
                <a:close/>
              </a:path>
            </a:pathLst>
          </a:cu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98" name="Freeform 11"/>
          <p:cNvSpPr>
            <a:spLocks/>
          </p:cNvSpPr>
          <p:nvPr/>
        </p:nvSpPr>
        <p:spPr bwMode="auto">
          <a:xfrm>
            <a:off x="5595938" y="4964113"/>
            <a:ext cx="1620837" cy="652462"/>
          </a:xfrm>
          <a:custGeom>
            <a:avLst/>
            <a:gdLst>
              <a:gd name="T0" fmla="*/ 2147483646 w 888"/>
              <a:gd name="T1" fmla="*/ 2147483646 h 358"/>
              <a:gd name="T2" fmla="*/ 0 w 888"/>
              <a:gd name="T3" fmla="*/ 2147483646 h 358"/>
              <a:gd name="T4" fmla="*/ 2147483646 w 888"/>
              <a:gd name="T5" fmla="*/ 2147483646 h 358"/>
              <a:gd name="T6" fmla="*/ 2147483646 w 888"/>
              <a:gd name="T7" fmla="*/ 2147483646 h 358"/>
              <a:gd name="T8" fmla="*/ 2147483646 w 888"/>
              <a:gd name="T9" fmla="*/ 0 h 358"/>
              <a:gd name="T10" fmla="*/ 2147483646 w 888"/>
              <a:gd name="T11" fmla="*/ 2147483646 h 358"/>
              <a:gd name="T12" fmla="*/ 2147483646 w 888"/>
              <a:gd name="T13" fmla="*/ 2147483646 h 358"/>
              <a:gd name="T14" fmla="*/ 2147483646 w 888"/>
              <a:gd name="T15" fmla="*/ 2147483646 h 3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888" h="358">
                <a:moveTo>
                  <a:pt x="216" y="358"/>
                </a:moveTo>
                <a:cubicBezTo>
                  <a:pt x="142" y="358"/>
                  <a:pt x="70" y="345"/>
                  <a:pt x="0" y="320"/>
                </a:cubicBezTo>
                <a:cubicBezTo>
                  <a:pt x="13" y="287"/>
                  <a:pt x="13" y="287"/>
                  <a:pt x="13" y="287"/>
                </a:cubicBezTo>
                <a:cubicBezTo>
                  <a:pt x="78" y="310"/>
                  <a:pt x="146" y="322"/>
                  <a:pt x="216" y="322"/>
                </a:cubicBezTo>
                <a:cubicBezTo>
                  <a:pt x="472" y="322"/>
                  <a:pt x="706" y="205"/>
                  <a:pt x="859" y="0"/>
                </a:cubicBezTo>
                <a:cubicBezTo>
                  <a:pt x="888" y="22"/>
                  <a:pt x="888" y="22"/>
                  <a:pt x="888" y="22"/>
                </a:cubicBezTo>
                <a:cubicBezTo>
                  <a:pt x="812" y="124"/>
                  <a:pt x="711" y="209"/>
                  <a:pt x="598" y="267"/>
                </a:cubicBezTo>
                <a:cubicBezTo>
                  <a:pt x="479" y="327"/>
                  <a:pt x="351" y="358"/>
                  <a:pt x="216" y="358"/>
                </a:cubicBezTo>
                <a:close/>
              </a:path>
            </a:pathLst>
          </a:cu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99" name="Freeform 12"/>
          <p:cNvSpPr>
            <a:spLocks/>
          </p:cNvSpPr>
          <p:nvPr/>
        </p:nvSpPr>
        <p:spPr bwMode="auto">
          <a:xfrm>
            <a:off x="7234238" y="3148013"/>
            <a:ext cx="274637" cy="717550"/>
          </a:xfrm>
          <a:custGeom>
            <a:avLst/>
            <a:gdLst>
              <a:gd name="T0" fmla="*/ 2147483646 w 150"/>
              <a:gd name="T1" fmla="*/ 2147483646 h 393"/>
              <a:gd name="T2" fmla="*/ 0 w 150"/>
              <a:gd name="T3" fmla="*/ 2147483646 h 393"/>
              <a:gd name="T4" fmla="*/ 2147483646 w 150"/>
              <a:gd name="T5" fmla="*/ 0 h 393"/>
              <a:gd name="T6" fmla="*/ 2147483646 w 150"/>
              <a:gd name="T7" fmla="*/ 2147483646 h 393"/>
              <a:gd name="T8" fmla="*/ 2147483646 w 150"/>
              <a:gd name="T9" fmla="*/ 2147483646 h 39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0" h="393">
                <a:moveTo>
                  <a:pt x="114" y="393"/>
                </a:moveTo>
                <a:cubicBezTo>
                  <a:pt x="100" y="261"/>
                  <a:pt x="61" y="135"/>
                  <a:pt x="0" y="17"/>
                </a:cubicBezTo>
                <a:cubicBezTo>
                  <a:pt x="32" y="0"/>
                  <a:pt x="32" y="0"/>
                  <a:pt x="32" y="0"/>
                </a:cubicBezTo>
                <a:cubicBezTo>
                  <a:pt x="95" y="122"/>
                  <a:pt x="135" y="253"/>
                  <a:pt x="150" y="389"/>
                </a:cubicBezTo>
                <a:lnTo>
                  <a:pt x="114" y="393"/>
                </a:lnTo>
                <a:close/>
              </a:path>
            </a:pathLst>
          </a:cu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4600" name="Group 5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0863" y="1670050"/>
            <a:ext cx="989012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5330825" y="3148013"/>
            <a:ext cx="925513" cy="925512"/>
            <a:chOff x="5331554" y="3148203"/>
            <a:chExt cx="925513" cy="925512"/>
          </a:xfrm>
        </p:grpSpPr>
        <p:sp>
          <p:nvSpPr>
            <p:cNvPr id="24610" name="Freeform 5"/>
            <p:cNvSpPr>
              <a:spLocks noEditPoints="1"/>
            </p:cNvSpPr>
            <p:nvPr/>
          </p:nvSpPr>
          <p:spPr bwMode="auto">
            <a:xfrm>
              <a:off x="5331554" y="3148203"/>
              <a:ext cx="925513" cy="925512"/>
            </a:xfrm>
            <a:custGeom>
              <a:avLst/>
              <a:gdLst>
                <a:gd name="T0" fmla="*/ 2147483646 w 507"/>
                <a:gd name="T1" fmla="*/ 2147483646 h 507"/>
                <a:gd name="T2" fmla="*/ 0 w 507"/>
                <a:gd name="T3" fmla="*/ 2147483646 h 507"/>
                <a:gd name="T4" fmla="*/ 2147483646 w 507"/>
                <a:gd name="T5" fmla="*/ 0 h 507"/>
                <a:gd name="T6" fmla="*/ 2147483646 w 507"/>
                <a:gd name="T7" fmla="*/ 2147483646 h 507"/>
                <a:gd name="T8" fmla="*/ 2147483646 w 507"/>
                <a:gd name="T9" fmla="*/ 2147483646 h 507"/>
                <a:gd name="T10" fmla="*/ 2147483646 w 507"/>
                <a:gd name="T11" fmla="*/ 2147483646 h 507"/>
                <a:gd name="T12" fmla="*/ 2147483646 w 507"/>
                <a:gd name="T13" fmla="*/ 2147483646 h 507"/>
                <a:gd name="T14" fmla="*/ 2147483646 w 507"/>
                <a:gd name="T15" fmla="*/ 2147483646 h 507"/>
                <a:gd name="T16" fmla="*/ 2147483646 w 507"/>
                <a:gd name="T17" fmla="*/ 2147483646 h 507"/>
                <a:gd name="T18" fmla="*/ 2147483646 w 507"/>
                <a:gd name="T19" fmla="*/ 2147483646 h 50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07" h="507">
                  <a:moveTo>
                    <a:pt x="253" y="507"/>
                  </a:moveTo>
                  <a:cubicBezTo>
                    <a:pt x="113" y="507"/>
                    <a:pt x="0" y="393"/>
                    <a:pt x="0" y="253"/>
                  </a:cubicBezTo>
                  <a:cubicBezTo>
                    <a:pt x="0" y="114"/>
                    <a:pt x="113" y="0"/>
                    <a:pt x="253" y="0"/>
                  </a:cubicBezTo>
                  <a:cubicBezTo>
                    <a:pt x="393" y="0"/>
                    <a:pt x="507" y="114"/>
                    <a:pt x="507" y="253"/>
                  </a:cubicBezTo>
                  <a:cubicBezTo>
                    <a:pt x="507" y="393"/>
                    <a:pt x="393" y="507"/>
                    <a:pt x="253" y="507"/>
                  </a:cubicBezTo>
                  <a:close/>
                  <a:moveTo>
                    <a:pt x="253" y="40"/>
                  </a:moveTo>
                  <a:cubicBezTo>
                    <a:pt x="136" y="40"/>
                    <a:pt x="40" y="136"/>
                    <a:pt x="40" y="253"/>
                  </a:cubicBezTo>
                  <a:cubicBezTo>
                    <a:pt x="40" y="371"/>
                    <a:pt x="136" y="467"/>
                    <a:pt x="253" y="467"/>
                  </a:cubicBezTo>
                  <a:cubicBezTo>
                    <a:pt x="371" y="467"/>
                    <a:pt x="467" y="371"/>
                    <a:pt x="467" y="253"/>
                  </a:cubicBezTo>
                  <a:cubicBezTo>
                    <a:pt x="467" y="136"/>
                    <a:pt x="371" y="40"/>
                    <a:pt x="253" y="40"/>
                  </a:cubicBez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24611" name="Group 61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87586" y="3402901"/>
              <a:ext cx="371856" cy="371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4565650" y="4602163"/>
            <a:ext cx="1173163" cy="1173162"/>
            <a:chOff x="4566443" y="4602354"/>
            <a:chExt cx="1173163" cy="1173162"/>
          </a:xfrm>
        </p:grpSpPr>
        <p:sp>
          <p:nvSpPr>
            <p:cNvPr id="24608" name="Freeform 6"/>
            <p:cNvSpPr>
              <a:spLocks noEditPoints="1"/>
            </p:cNvSpPr>
            <p:nvPr/>
          </p:nvSpPr>
          <p:spPr bwMode="auto">
            <a:xfrm>
              <a:off x="4566443" y="4602354"/>
              <a:ext cx="1173163" cy="1173162"/>
            </a:xfrm>
            <a:custGeom>
              <a:avLst/>
              <a:gdLst>
                <a:gd name="T0" fmla="*/ 2147483646 w 643"/>
                <a:gd name="T1" fmla="*/ 2147483646 h 643"/>
                <a:gd name="T2" fmla="*/ 0 w 643"/>
                <a:gd name="T3" fmla="*/ 2147483646 h 643"/>
                <a:gd name="T4" fmla="*/ 2147483646 w 643"/>
                <a:gd name="T5" fmla="*/ 0 h 643"/>
                <a:gd name="T6" fmla="*/ 2147483646 w 643"/>
                <a:gd name="T7" fmla="*/ 2147483646 h 643"/>
                <a:gd name="T8" fmla="*/ 2147483646 w 643"/>
                <a:gd name="T9" fmla="*/ 2147483646 h 643"/>
                <a:gd name="T10" fmla="*/ 2147483646 w 643"/>
                <a:gd name="T11" fmla="*/ 2147483646 h 643"/>
                <a:gd name="T12" fmla="*/ 2147483646 w 643"/>
                <a:gd name="T13" fmla="*/ 2147483646 h 643"/>
                <a:gd name="T14" fmla="*/ 2147483646 w 643"/>
                <a:gd name="T15" fmla="*/ 2147483646 h 643"/>
                <a:gd name="T16" fmla="*/ 2147483646 w 643"/>
                <a:gd name="T17" fmla="*/ 2147483646 h 643"/>
                <a:gd name="T18" fmla="*/ 2147483646 w 643"/>
                <a:gd name="T19" fmla="*/ 2147483646 h 64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43" h="643">
                  <a:moveTo>
                    <a:pt x="322" y="643"/>
                  </a:moveTo>
                  <a:cubicBezTo>
                    <a:pt x="145" y="643"/>
                    <a:pt x="0" y="498"/>
                    <a:pt x="0" y="321"/>
                  </a:cubicBezTo>
                  <a:cubicBezTo>
                    <a:pt x="0" y="144"/>
                    <a:pt x="145" y="0"/>
                    <a:pt x="322" y="0"/>
                  </a:cubicBezTo>
                  <a:cubicBezTo>
                    <a:pt x="499" y="0"/>
                    <a:pt x="643" y="144"/>
                    <a:pt x="643" y="321"/>
                  </a:cubicBezTo>
                  <a:cubicBezTo>
                    <a:pt x="643" y="498"/>
                    <a:pt x="499" y="643"/>
                    <a:pt x="322" y="643"/>
                  </a:cubicBezTo>
                  <a:close/>
                  <a:moveTo>
                    <a:pt x="322" y="40"/>
                  </a:moveTo>
                  <a:cubicBezTo>
                    <a:pt x="167" y="40"/>
                    <a:pt x="40" y="166"/>
                    <a:pt x="40" y="321"/>
                  </a:cubicBezTo>
                  <a:cubicBezTo>
                    <a:pt x="40" y="476"/>
                    <a:pt x="167" y="603"/>
                    <a:pt x="322" y="603"/>
                  </a:cubicBezTo>
                  <a:cubicBezTo>
                    <a:pt x="477" y="603"/>
                    <a:pt x="603" y="476"/>
                    <a:pt x="603" y="321"/>
                  </a:cubicBezTo>
                  <a:cubicBezTo>
                    <a:pt x="603" y="166"/>
                    <a:pt x="477" y="40"/>
                    <a:pt x="322" y="40"/>
                  </a:cubicBez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24609" name="Group 67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9970" y="4908614"/>
              <a:ext cx="499872" cy="493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6802438" y="3822700"/>
            <a:ext cx="1246187" cy="1246188"/>
            <a:chOff x="6803230" y="3822890"/>
            <a:chExt cx="1246188" cy="1246187"/>
          </a:xfrm>
        </p:grpSpPr>
        <p:sp>
          <p:nvSpPr>
            <p:cNvPr id="24606" name="Freeform 7"/>
            <p:cNvSpPr>
              <a:spLocks noEditPoints="1"/>
            </p:cNvSpPr>
            <p:nvPr/>
          </p:nvSpPr>
          <p:spPr bwMode="auto">
            <a:xfrm>
              <a:off x="6803230" y="3822890"/>
              <a:ext cx="1246188" cy="1246187"/>
            </a:xfrm>
            <a:custGeom>
              <a:avLst/>
              <a:gdLst>
                <a:gd name="T0" fmla="*/ 2147483646 w 683"/>
                <a:gd name="T1" fmla="*/ 2147483646 h 683"/>
                <a:gd name="T2" fmla="*/ 0 w 683"/>
                <a:gd name="T3" fmla="*/ 2147483646 h 683"/>
                <a:gd name="T4" fmla="*/ 2147483646 w 683"/>
                <a:gd name="T5" fmla="*/ 0 h 683"/>
                <a:gd name="T6" fmla="*/ 2147483646 w 683"/>
                <a:gd name="T7" fmla="*/ 2147483646 h 683"/>
                <a:gd name="T8" fmla="*/ 2147483646 w 683"/>
                <a:gd name="T9" fmla="*/ 2147483646 h 683"/>
                <a:gd name="T10" fmla="*/ 2147483646 w 683"/>
                <a:gd name="T11" fmla="*/ 2147483646 h 683"/>
                <a:gd name="T12" fmla="*/ 2147483646 w 683"/>
                <a:gd name="T13" fmla="*/ 2147483646 h 683"/>
                <a:gd name="T14" fmla="*/ 2147483646 w 683"/>
                <a:gd name="T15" fmla="*/ 2147483646 h 683"/>
                <a:gd name="T16" fmla="*/ 2147483646 w 683"/>
                <a:gd name="T17" fmla="*/ 2147483646 h 683"/>
                <a:gd name="T18" fmla="*/ 2147483646 w 683"/>
                <a:gd name="T19" fmla="*/ 2147483646 h 68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83" h="683">
                  <a:moveTo>
                    <a:pt x="342" y="683"/>
                  </a:moveTo>
                  <a:cubicBezTo>
                    <a:pt x="154" y="683"/>
                    <a:pt x="0" y="530"/>
                    <a:pt x="0" y="341"/>
                  </a:cubicBezTo>
                  <a:cubicBezTo>
                    <a:pt x="0" y="153"/>
                    <a:pt x="154" y="0"/>
                    <a:pt x="342" y="0"/>
                  </a:cubicBezTo>
                  <a:cubicBezTo>
                    <a:pt x="530" y="0"/>
                    <a:pt x="683" y="153"/>
                    <a:pt x="683" y="341"/>
                  </a:cubicBezTo>
                  <a:cubicBezTo>
                    <a:pt x="683" y="530"/>
                    <a:pt x="530" y="683"/>
                    <a:pt x="342" y="683"/>
                  </a:cubicBezTo>
                  <a:close/>
                  <a:moveTo>
                    <a:pt x="342" y="40"/>
                  </a:moveTo>
                  <a:cubicBezTo>
                    <a:pt x="176" y="40"/>
                    <a:pt x="40" y="175"/>
                    <a:pt x="40" y="341"/>
                  </a:cubicBezTo>
                  <a:cubicBezTo>
                    <a:pt x="40" y="508"/>
                    <a:pt x="176" y="643"/>
                    <a:pt x="342" y="643"/>
                  </a:cubicBezTo>
                  <a:cubicBezTo>
                    <a:pt x="508" y="643"/>
                    <a:pt x="643" y="508"/>
                    <a:pt x="643" y="341"/>
                  </a:cubicBezTo>
                  <a:cubicBezTo>
                    <a:pt x="643" y="175"/>
                    <a:pt x="508" y="40"/>
                    <a:pt x="342" y="40"/>
                  </a:cubicBez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24607" name="Group 70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90834" y="4213670"/>
              <a:ext cx="469392" cy="469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6156325" y="1930400"/>
            <a:ext cx="1414463" cy="1412875"/>
            <a:chOff x="6157118" y="1930590"/>
            <a:chExt cx="1414463" cy="1412875"/>
          </a:xfrm>
        </p:grpSpPr>
        <p:sp>
          <p:nvSpPr>
            <p:cNvPr id="24604" name="Freeform 8"/>
            <p:cNvSpPr>
              <a:spLocks noEditPoints="1"/>
            </p:cNvSpPr>
            <p:nvPr/>
          </p:nvSpPr>
          <p:spPr bwMode="auto">
            <a:xfrm>
              <a:off x="6157118" y="1930590"/>
              <a:ext cx="1414463" cy="1412875"/>
            </a:xfrm>
            <a:custGeom>
              <a:avLst/>
              <a:gdLst>
                <a:gd name="T0" fmla="*/ 2147483646 w 775"/>
                <a:gd name="T1" fmla="*/ 2147483646 h 775"/>
                <a:gd name="T2" fmla="*/ 0 w 775"/>
                <a:gd name="T3" fmla="*/ 2147483646 h 775"/>
                <a:gd name="T4" fmla="*/ 2147483646 w 775"/>
                <a:gd name="T5" fmla="*/ 0 h 775"/>
                <a:gd name="T6" fmla="*/ 2147483646 w 775"/>
                <a:gd name="T7" fmla="*/ 2147483646 h 775"/>
                <a:gd name="T8" fmla="*/ 2147483646 w 775"/>
                <a:gd name="T9" fmla="*/ 2147483646 h 775"/>
                <a:gd name="T10" fmla="*/ 2147483646 w 775"/>
                <a:gd name="T11" fmla="*/ 2147483646 h 775"/>
                <a:gd name="T12" fmla="*/ 2147483646 w 775"/>
                <a:gd name="T13" fmla="*/ 2147483646 h 775"/>
                <a:gd name="T14" fmla="*/ 2147483646 w 775"/>
                <a:gd name="T15" fmla="*/ 2147483646 h 775"/>
                <a:gd name="T16" fmla="*/ 2147483646 w 775"/>
                <a:gd name="T17" fmla="*/ 2147483646 h 775"/>
                <a:gd name="T18" fmla="*/ 2147483646 w 775"/>
                <a:gd name="T19" fmla="*/ 2147483646 h 77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75" h="775">
                  <a:moveTo>
                    <a:pt x="388" y="775"/>
                  </a:moveTo>
                  <a:cubicBezTo>
                    <a:pt x="174" y="775"/>
                    <a:pt x="0" y="601"/>
                    <a:pt x="0" y="387"/>
                  </a:cubicBezTo>
                  <a:cubicBezTo>
                    <a:pt x="0" y="174"/>
                    <a:pt x="174" y="0"/>
                    <a:pt x="388" y="0"/>
                  </a:cubicBezTo>
                  <a:cubicBezTo>
                    <a:pt x="602" y="0"/>
                    <a:pt x="775" y="174"/>
                    <a:pt x="775" y="387"/>
                  </a:cubicBezTo>
                  <a:cubicBezTo>
                    <a:pt x="775" y="601"/>
                    <a:pt x="602" y="775"/>
                    <a:pt x="388" y="775"/>
                  </a:cubicBezTo>
                  <a:close/>
                  <a:moveTo>
                    <a:pt x="388" y="44"/>
                  </a:moveTo>
                  <a:cubicBezTo>
                    <a:pt x="199" y="44"/>
                    <a:pt x="44" y="198"/>
                    <a:pt x="44" y="387"/>
                  </a:cubicBezTo>
                  <a:cubicBezTo>
                    <a:pt x="44" y="577"/>
                    <a:pt x="199" y="731"/>
                    <a:pt x="388" y="731"/>
                  </a:cubicBezTo>
                  <a:cubicBezTo>
                    <a:pt x="577" y="731"/>
                    <a:pt x="731" y="577"/>
                    <a:pt x="731" y="387"/>
                  </a:cubicBezTo>
                  <a:cubicBezTo>
                    <a:pt x="731" y="198"/>
                    <a:pt x="577" y="44"/>
                    <a:pt x="388" y="44"/>
                  </a:cubicBez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24605" name="Group 73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05618" y="2476309"/>
              <a:ext cx="518160" cy="384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582" name="组合 32"/>
          <p:cNvGrpSpPr>
            <a:grpSpLocks/>
          </p:cNvGrpSpPr>
          <p:nvPr/>
        </p:nvGrpSpPr>
        <p:grpSpPr bwMode="auto">
          <a:xfrm>
            <a:off x="7726363" y="2328863"/>
            <a:ext cx="2682875" cy="773112"/>
            <a:chOff x="0" y="0"/>
            <a:chExt cx="2682082" cy="773183"/>
          </a:xfrm>
        </p:grpSpPr>
        <p:sp>
          <p:nvSpPr>
            <p:cNvPr id="24602" name="TextBox 76"/>
            <p:cNvSpPr txBox="1">
              <a:spLocks noChangeArrowheads="1"/>
            </p:cNvSpPr>
            <p:nvPr/>
          </p:nvSpPr>
          <p:spPr bwMode="auto">
            <a:xfrm>
              <a:off x="0" y="0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id-ID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4603" name="Rectangle 77"/>
            <p:cNvSpPr>
              <a:spLocks noChangeArrowheads="1"/>
            </p:cNvSpPr>
            <p:nvPr/>
          </p:nvSpPr>
          <p:spPr bwMode="auto">
            <a:xfrm>
              <a:off x="0" y="249963"/>
              <a:ext cx="268208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更多优质作品，请在淘宝搜索：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XXXX</a:t>
              </a:r>
              <a:endParaRPr kumimoji="0" lang="id-ID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4583" name="组合 35"/>
          <p:cNvGrpSpPr>
            <a:grpSpLocks/>
          </p:cNvGrpSpPr>
          <p:nvPr/>
        </p:nvGrpSpPr>
        <p:grpSpPr bwMode="auto">
          <a:xfrm>
            <a:off x="2265363" y="2909888"/>
            <a:ext cx="2698750" cy="773112"/>
            <a:chOff x="0" y="0"/>
            <a:chExt cx="2698493" cy="773183"/>
          </a:xfrm>
        </p:grpSpPr>
        <p:sp>
          <p:nvSpPr>
            <p:cNvPr id="6" name="TextBox 78"/>
            <p:cNvSpPr txBox="1">
              <a:spLocks noChangeArrowheads="1"/>
            </p:cNvSpPr>
            <p:nvPr/>
          </p:nvSpPr>
          <p:spPr bwMode="auto">
            <a:xfrm>
              <a:off x="1666151" y="0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id-ID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4601" name="Rectangle 79"/>
            <p:cNvSpPr>
              <a:spLocks noChangeArrowheads="1"/>
            </p:cNvSpPr>
            <p:nvPr/>
          </p:nvSpPr>
          <p:spPr bwMode="auto">
            <a:xfrm>
              <a:off x="0" y="249963"/>
              <a:ext cx="269849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更多优质作品，请在淘宝搜索：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XXXX</a:t>
              </a:r>
              <a:endParaRPr kumimoji="0" lang="id-ID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4584" name="组合 41"/>
          <p:cNvGrpSpPr>
            <a:grpSpLocks/>
          </p:cNvGrpSpPr>
          <p:nvPr/>
        </p:nvGrpSpPr>
        <p:grpSpPr bwMode="auto">
          <a:xfrm>
            <a:off x="8142288" y="4067175"/>
            <a:ext cx="2681287" cy="773113"/>
            <a:chOff x="0" y="0"/>
            <a:chExt cx="2682082" cy="773183"/>
          </a:xfrm>
        </p:grpSpPr>
        <p:sp>
          <p:nvSpPr>
            <p:cNvPr id="7" name="TextBox 80"/>
            <p:cNvSpPr txBox="1">
              <a:spLocks noChangeArrowheads="1"/>
            </p:cNvSpPr>
            <p:nvPr/>
          </p:nvSpPr>
          <p:spPr bwMode="auto">
            <a:xfrm>
              <a:off x="0" y="0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id-ID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" name="Rectangle 81"/>
            <p:cNvSpPr>
              <a:spLocks noChangeArrowheads="1"/>
            </p:cNvSpPr>
            <p:nvPr/>
          </p:nvSpPr>
          <p:spPr bwMode="auto">
            <a:xfrm>
              <a:off x="0" y="249963"/>
              <a:ext cx="268208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更多优质作品，请在淘宝搜索：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XXXX</a:t>
              </a:r>
              <a:endParaRPr kumimoji="0" lang="id-ID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4585" name="组合 44"/>
          <p:cNvGrpSpPr>
            <a:grpSpLocks/>
          </p:cNvGrpSpPr>
          <p:nvPr/>
        </p:nvGrpSpPr>
        <p:grpSpPr bwMode="auto">
          <a:xfrm>
            <a:off x="1736725" y="4821238"/>
            <a:ext cx="2698750" cy="773112"/>
            <a:chOff x="0" y="0"/>
            <a:chExt cx="2698493" cy="773183"/>
          </a:xfrm>
        </p:grpSpPr>
        <p:sp>
          <p:nvSpPr>
            <p:cNvPr id="24596" name="TextBox 82"/>
            <p:cNvSpPr txBox="1">
              <a:spLocks noChangeArrowheads="1"/>
            </p:cNvSpPr>
            <p:nvPr/>
          </p:nvSpPr>
          <p:spPr bwMode="auto">
            <a:xfrm>
              <a:off x="1652873" y="0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id-ID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" name="Rectangle 83"/>
            <p:cNvSpPr>
              <a:spLocks noChangeArrowheads="1"/>
            </p:cNvSpPr>
            <p:nvPr/>
          </p:nvSpPr>
          <p:spPr bwMode="auto">
            <a:xfrm>
              <a:off x="0" y="249963"/>
              <a:ext cx="269849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更多优质作品，请在淘宝搜索：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XXXX</a:t>
              </a:r>
              <a:endParaRPr kumimoji="0" lang="id-ID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4586" name="组合 47"/>
          <p:cNvGrpSpPr>
            <a:grpSpLocks/>
          </p:cNvGrpSpPr>
          <p:nvPr/>
        </p:nvGrpSpPr>
        <p:grpSpPr bwMode="auto">
          <a:xfrm>
            <a:off x="4338638" y="1493838"/>
            <a:ext cx="1006475" cy="830262"/>
            <a:chOff x="0" y="0"/>
            <a:chExt cx="1005403" cy="830026"/>
          </a:xfrm>
        </p:grpSpPr>
        <p:sp>
          <p:nvSpPr>
            <p:cNvPr id="24594" name="TextBox 86"/>
            <p:cNvSpPr txBox="1">
              <a:spLocks noChangeArrowheads="1"/>
            </p:cNvSpPr>
            <p:nvPr/>
          </p:nvSpPr>
          <p:spPr bwMode="auto">
            <a:xfrm>
              <a:off x="0" y="491472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id-ID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4595" name="Freeform 37"/>
            <p:cNvSpPr>
              <a:spLocks/>
            </p:cNvSpPr>
            <p:nvPr/>
          </p:nvSpPr>
          <p:spPr bwMode="auto">
            <a:xfrm>
              <a:off x="270166" y="0"/>
              <a:ext cx="465072" cy="427107"/>
            </a:xfrm>
            <a:custGeom>
              <a:avLst/>
              <a:gdLst>
                <a:gd name="T0" fmla="*/ 2147483646 w 62"/>
                <a:gd name="T1" fmla="*/ 2147483646 h 57"/>
                <a:gd name="T2" fmla="*/ 2147483646 w 62"/>
                <a:gd name="T3" fmla="*/ 2147483646 h 57"/>
                <a:gd name="T4" fmla="*/ 2147483646 w 62"/>
                <a:gd name="T5" fmla="*/ 2147483646 h 57"/>
                <a:gd name="T6" fmla="*/ 2147483646 w 62"/>
                <a:gd name="T7" fmla="*/ 2147483646 h 57"/>
                <a:gd name="T8" fmla="*/ 2147483646 w 62"/>
                <a:gd name="T9" fmla="*/ 2147483646 h 57"/>
                <a:gd name="T10" fmla="*/ 2147483646 w 62"/>
                <a:gd name="T11" fmla="*/ 2147483646 h 57"/>
                <a:gd name="T12" fmla="*/ 2147483646 w 62"/>
                <a:gd name="T13" fmla="*/ 2147483646 h 57"/>
                <a:gd name="T14" fmla="*/ 2147483646 w 62"/>
                <a:gd name="T15" fmla="*/ 2147483646 h 57"/>
                <a:gd name="T16" fmla="*/ 2147483646 w 62"/>
                <a:gd name="T17" fmla="*/ 2147483646 h 57"/>
                <a:gd name="T18" fmla="*/ 2147483646 w 62"/>
                <a:gd name="T19" fmla="*/ 2147483646 h 57"/>
                <a:gd name="T20" fmla="*/ 2147483646 w 62"/>
                <a:gd name="T21" fmla="*/ 2147483646 h 57"/>
                <a:gd name="T22" fmla="*/ 2147483646 w 62"/>
                <a:gd name="T23" fmla="*/ 2147483646 h 57"/>
                <a:gd name="T24" fmla="*/ 2147483646 w 62"/>
                <a:gd name="T25" fmla="*/ 2147483646 h 5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2" h="57">
                  <a:moveTo>
                    <a:pt x="46" y="3"/>
                  </a:moveTo>
                  <a:cubicBezTo>
                    <a:pt x="46" y="3"/>
                    <a:pt x="36" y="8"/>
                    <a:pt x="25" y="4"/>
                  </a:cubicBezTo>
                  <a:cubicBezTo>
                    <a:pt x="14" y="0"/>
                    <a:pt x="9" y="2"/>
                    <a:pt x="4" y="8"/>
                  </a:cubicBezTo>
                  <a:cubicBezTo>
                    <a:pt x="3" y="7"/>
                    <a:pt x="2" y="7"/>
                    <a:pt x="1" y="8"/>
                  </a:cubicBezTo>
                  <a:cubicBezTo>
                    <a:pt x="0" y="8"/>
                    <a:pt x="0" y="10"/>
                    <a:pt x="1" y="11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57"/>
                    <a:pt x="29" y="57"/>
                    <a:pt x="30" y="57"/>
                  </a:cubicBezTo>
                  <a:cubicBezTo>
                    <a:pt x="31" y="57"/>
                    <a:pt x="31" y="57"/>
                    <a:pt x="32" y="57"/>
                  </a:cubicBezTo>
                  <a:cubicBezTo>
                    <a:pt x="33" y="56"/>
                    <a:pt x="33" y="54"/>
                    <a:pt x="32" y="5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5" y="27"/>
                    <a:pt x="30" y="26"/>
                    <a:pt x="41" y="30"/>
                  </a:cubicBezTo>
                  <a:cubicBezTo>
                    <a:pt x="52" y="33"/>
                    <a:pt x="62" y="28"/>
                    <a:pt x="62" y="28"/>
                  </a:cubicBezTo>
                  <a:lnTo>
                    <a:pt x="46" y="3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73342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4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4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4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24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4597" grpId="0" animBg="1"/>
      <p:bldP spid="24598" grpId="0" animBg="1"/>
      <p:bldP spid="2459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626047"/>
            <a:ext cx="12192000" cy="8125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文本框 38"/>
          <p:cNvSpPr txBox="1">
            <a:spLocks noChangeArrowheads="1"/>
          </p:cNvSpPr>
          <p:nvPr/>
        </p:nvSpPr>
        <p:spPr bwMode="auto">
          <a:xfrm>
            <a:off x="519113" y="171450"/>
            <a:ext cx="2136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点此添加您的标题</a:t>
            </a:r>
          </a:p>
        </p:txBody>
      </p:sp>
      <p:grpSp>
        <p:nvGrpSpPr>
          <p:cNvPr id="25604" name="组合 3"/>
          <p:cNvGrpSpPr>
            <a:grpSpLocks/>
          </p:cNvGrpSpPr>
          <p:nvPr/>
        </p:nvGrpSpPr>
        <p:grpSpPr bwMode="auto">
          <a:xfrm>
            <a:off x="196850" y="182563"/>
            <a:ext cx="238125" cy="347662"/>
            <a:chOff x="0" y="0"/>
            <a:chExt cx="569789" cy="829904"/>
          </a:xfrm>
        </p:grpSpPr>
        <p:sp>
          <p:nvSpPr>
            <p:cNvPr id="25633" name="菱形 39"/>
            <p:cNvSpPr>
              <a:spLocks noChangeArrowheads="1"/>
            </p:cNvSpPr>
            <p:nvPr/>
          </p:nvSpPr>
          <p:spPr bwMode="auto">
            <a:xfrm>
              <a:off x="0" y="0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634" name="菱形 40"/>
            <p:cNvSpPr>
              <a:spLocks noChangeArrowheads="1"/>
            </p:cNvSpPr>
            <p:nvPr/>
          </p:nvSpPr>
          <p:spPr bwMode="auto">
            <a:xfrm>
              <a:off x="0" y="260114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5605" name="Freeform 32"/>
          <p:cNvSpPr>
            <a:spLocks/>
          </p:cNvSpPr>
          <p:nvPr/>
        </p:nvSpPr>
        <p:spPr bwMode="auto">
          <a:xfrm>
            <a:off x="966788" y="1701800"/>
            <a:ext cx="403225" cy="3471863"/>
          </a:xfrm>
          <a:custGeom>
            <a:avLst/>
            <a:gdLst>
              <a:gd name="T0" fmla="*/ 0 w 254"/>
              <a:gd name="T1" fmla="*/ 0 h 2187"/>
              <a:gd name="T2" fmla="*/ 2147483646 w 254"/>
              <a:gd name="T3" fmla="*/ 0 h 2187"/>
              <a:gd name="T4" fmla="*/ 2147483646 w 254"/>
              <a:gd name="T5" fmla="*/ 2147483646 h 2187"/>
              <a:gd name="T6" fmla="*/ 0 w 254"/>
              <a:gd name="T7" fmla="*/ 2147483646 h 2187"/>
              <a:gd name="T8" fmla="*/ 0 w 254"/>
              <a:gd name="T9" fmla="*/ 0 h 2187"/>
              <a:gd name="T10" fmla="*/ 0 w 254"/>
              <a:gd name="T11" fmla="*/ 0 h 218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54" h="2187">
                <a:moveTo>
                  <a:pt x="0" y="0"/>
                </a:moveTo>
                <a:lnTo>
                  <a:pt x="254" y="0"/>
                </a:lnTo>
                <a:lnTo>
                  <a:pt x="254" y="2187"/>
                </a:lnTo>
                <a:lnTo>
                  <a:pt x="0" y="218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6" name="Rectangle 11"/>
          <p:cNvSpPr>
            <a:spLocks noChangeArrowheads="1"/>
          </p:cNvSpPr>
          <p:nvPr/>
        </p:nvSpPr>
        <p:spPr bwMode="auto">
          <a:xfrm>
            <a:off x="4032250" y="3430588"/>
            <a:ext cx="2376488" cy="1746250"/>
          </a:xfrm>
          <a:prstGeom prst="rect">
            <a:avLst/>
          </a:pr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id-ID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7" name="Freeform 33"/>
          <p:cNvSpPr>
            <a:spLocks/>
          </p:cNvSpPr>
          <p:nvPr/>
        </p:nvSpPr>
        <p:spPr bwMode="auto">
          <a:xfrm>
            <a:off x="1725613" y="5492750"/>
            <a:ext cx="4675187" cy="403225"/>
          </a:xfrm>
          <a:custGeom>
            <a:avLst/>
            <a:gdLst>
              <a:gd name="T0" fmla="*/ 2147483646 w 2945"/>
              <a:gd name="T1" fmla="*/ 0 h 254"/>
              <a:gd name="T2" fmla="*/ 2147483646 w 2945"/>
              <a:gd name="T3" fmla="*/ 2147483646 h 254"/>
              <a:gd name="T4" fmla="*/ 0 w 2945"/>
              <a:gd name="T5" fmla="*/ 2147483646 h 254"/>
              <a:gd name="T6" fmla="*/ 0 w 2945"/>
              <a:gd name="T7" fmla="*/ 0 h 254"/>
              <a:gd name="T8" fmla="*/ 2147483646 w 2945"/>
              <a:gd name="T9" fmla="*/ 0 h 254"/>
              <a:gd name="T10" fmla="*/ 2147483646 w 2945"/>
              <a:gd name="T11" fmla="*/ 0 h 25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945" h="254">
                <a:moveTo>
                  <a:pt x="2945" y="0"/>
                </a:moveTo>
                <a:lnTo>
                  <a:pt x="2945" y="254"/>
                </a:lnTo>
                <a:lnTo>
                  <a:pt x="0" y="254"/>
                </a:lnTo>
                <a:lnTo>
                  <a:pt x="0" y="0"/>
                </a:lnTo>
                <a:lnTo>
                  <a:pt x="2945" y="0"/>
                </a:lnTo>
                <a:close/>
              </a:path>
            </a:pathLst>
          </a:cu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8" name="Rectangle 10"/>
          <p:cNvSpPr>
            <a:spLocks noChangeArrowheads="1"/>
          </p:cNvSpPr>
          <p:nvPr/>
        </p:nvSpPr>
        <p:spPr bwMode="auto">
          <a:xfrm>
            <a:off x="4032250" y="1682750"/>
            <a:ext cx="2376488" cy="1747838"/>
          </a:xfrm>
          <a:prstGeom prst="rect">
            <a:avLst/>
          </a:prstGeom>
          <a:solidFill>
            <a:schemeClr val="bg1">
              <a:alpha val="5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id-ID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9" name="Rectangle 9"/>
          <p:cNvSpPr>
            <a:spLocks noChangeArrowheads="1"/>
          </p:cNvSpPr>
          <p:nvPr/>
        </p:nvSpPr>
        <p:spPr bwMode="auto">
          <a:xfrm>
            <a:off x="1657350" y="3430588"/>
            <a:ext cx="2374900" cy="1746250"/>
          </a:xfrm>
          <a:prstGeom prst="rect">
            <a:avLst/>
          </a:prstGeom>
          <a:solidFill>
            <a:schemeClr val="bg1">
              <a:alpha val="5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id-ID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10" name="任意多边形 11"/>
          <p:cNvSpPr>
            <a:spLocks/>
          </p:cNvSpPr>
          <p:nvPr/>
        </p:nvSpPr>
        <p:spPr bwMode="auto">
          <a:xfrm>
            <a:off x="4032250" y="3430588"/>
            <a:ext cx="2470150" cy="1839912"/>
          </a:xfrm>
          <a:custGeom>
            <a:avLst/>
            <a:gdLst>
              <a:gd name="T0" fmla="*/ 2372915 w 2470630"/>
              <a:gd name="T1" fmla="*/ 0 h 1839772"/>
              <a:gd name="T2" fmla="*/ 2465834 w 2470630"/>
              <a:gd name="T3" fmla="*/ 0 h 1839772"/>
              <a:gd name="T4" fmla="*/ 2465834 w 2470630"/>
              <a:gd name="T5" fmla="*/ 1841172 h 1839772"/>
              <a:gd name="T6" fmla="*/ 0 w 2470630"/>
              <a:gd name="T7" fmla="*/ 1841172 h 1839772"/>
              <a:gd name="T8" fmla="*/ 0 w 2470630"/>
              <a:gd name="T9" fmla="*/ 1748002 h 1839772"/>
              <a:gd name="T10" fmla="*/ 2372915 w 2470630"/>
              <a:gd name="T11" fmla="*/ 1748002 h 1839772"/>
              <a:gd name="T12" fmla="*/ 2372915 w 2470630"/>
              <a:gd name="T13" fmla="*/ 0 h 183977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470630" h="1839772">
                <a:moveTo>
                  <a:pt x="2377530" y="0"/>
                </a:moveTo>
                <a:lnTo>
                  <a:pt x="2470630" y="0"/>
                </a:lnTo>
                <a:lnTo>
                  <a:pt x="2470630" y="1839772"/>
                </a:lnTo>
                <a:lnTo>
                  <a:pt x="0" y="1839772"/>
                </a:lnTo>
                <a:lnTo>
                  <a:pt x="0" y="1746672"/>
                </a:lnTo>
                <a:lnTo>
                  <a:pt x="2377530" y="1746672"/>
                </a:lnTo>
                <a:lnTo>
                  <a:pt x="2377530" y="0"/>
                </a:lnTo>
                <a:close/>
              </a:path>
            </a:pathLst>
          </a:custGeom>
          <a:solidFill>
            <a:schemeClr val="bg1">
              <a:alpha val="7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13" name="任意多边形 20"/>
          <p:cNvSpPr>
            <a:spLocks/>
          </p:cNvSpPr>
          <p:nvPr/>
        </p:nvSpPr>
        <p:spPr bwMode="auto">
          <a:xfrm>
            <a:off x="1731963" y="5495925"/>
            <a:ext cx="4706937" cy="438150"/>
          </a:xfrm>
          <a:custGeom>
            <a:avLst/>
            <a:gdLst>
              <a:gd name="T0" fmla="*/ 4664485 w 4707425"/>
              <a:gd name="T1" fmla="*/ 0 h 438394"/>
              <a:gd name="T2" fmla="*/ 4702545 w 4707425"/>
              <a:gd name="T3" fmla="*/ 34972 h 438394"/>
              <a:gd name="T4" fmla="*/ 4702545 w 4707425"/>
              <a:gd name="T5" fmla="*/ 435960 h 438394"/>
              <a:gd name="T6" fmla="*/ 32208 w 4707425"/>
              <a:gd name="T7" fmla="*/ 435960 h 438394"/>
              <a:gd name="T8" fmla="*/ 0 w 4707425"/>
              <a:gd name="T9" fmla="*/ 398071 h 438394"/>
              <a:gd name="T10" fmla="*/ 4664485 w 4707425"/>
              <a:gd name="T11" fmla="*/ 398071 h 438394"/>
              <a:gd name="T12" fmla="*/ 4664485 w 4707425"/>
              <a:gd name="T13" fmla="*/ 0 h 4383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707425" h="438394">
                <a:moveTo>
                  <a:pt x="4669325" y="0"/>
                </a:moveTo>
                <a:lnTo>
                  <a:pt x="4707425" y="35169"/>
                </a:lnTo>
                <a:lnTo>
                  <a:pt x="4707425" y="438394"/>
                </a:lnTo>
                <a:lnTo>
                  <a:pt x="32238" y="438394"/>
                </a:lnTo>
                <a:lnTo>
                  <a:pt x="0" y="400294"/>
                </a:lnTo>
                <a:lnTo>
                  <a:pt x="4669325" y="400294"/>
                </a:lnTo>
                <a:lnTo>
                  <a:pt x="4669325" y="0"/>
                </a:lnTo>
                <a:close/>
              </a:path>
            </a:pathLst>
          </a:custGeom>
          <a:solidFill>
            <a:schemeClr val="bg1">
              <a:alpha val="7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14" name="TextBox 46"/>
          <p:cNvSpPr>
            <a:spLocks noChangeArrowheads="1"/>
          </p:cNvSpPr>
          <p:nvPr/>
        </p:nvSpPr>
        <p:spPr bwMode="auto">
          <a:xfrm>
            <a:off x="3497263" y="5503863"/>
            <a:ext cx="1141412" cy="407987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市场份额</a:t>
            </a:r>
            <a:endParaRPr kumimoji="0" lang="id-ID" altLang="en-US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5615" name="任意多边形 22"/>
          <p:cNvSpPr>
            <a:spLocks/>
          </p:cNvSpPr>
          <p:nvPr/>
        </p:nvSpPr>
        <p:spPr bwMode="auto">
          <a:xfrm>
            <a:off x="957263" y="1689100"/>
            <a:ext cx="438150" cy="3503613"/>
          </a:xfrm>
          <a:custGeom>
            <a:avLst/>
            <a:gdLst>
              <a:gd name="T0" fmla="*/ 398071 w 438394"/>
              <a:gd name="T1" fmla="*/ 0 h 3504101"/>
              <a:gd name="T2" fmla="*/ 435960 w 438394"/>
              <a:gd name="T3" fmla="*/ 32198 h 3504101"/>
              <a:gd name="T4" fmla="*/ 435960 w 438394"/>
              <a:gd name="T5" fmla="*/ 3499223 h 3504101"/>
              <a:gd name="T6" fmla="*/ 34972 w 438394"/>
              <a:gd name="T7" fmla="*/ 3499223 h 3504101"/>
              <a:gd name="T8" fmla="*/ 0 w 438394"/>
              <a:gd name="T9" fmla="*/ 3461178 h 3504101"/>
              <a:gd name="T10" fmla="*/ 398071 w 438394"/>
              <a:gd name="T11" fmla="*/ 3461178 h 3504101"/>
              <a:gd name="T12" fmla="*/ 398071 w 438394"/>
              <a:gd name="T13" fmla="*/ 0 h 350410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38394" h="3504101">
                <a:moveTo>
                  <a:pt x="400294" y="0"/>
                </a:moveTo>
                <a:lnTo>
                  <a:pt x="438394" y="32238"/>
                </a:lnTo>
                <a:lnTo>
                  <a:pt x="438394" y="3504101"/>
                </a:lnTo>
                <a:lnTo>
                  <a:pt x="35169" y="3504101"/>
                </a:lnTo>
                <a:lnTo>
                  <a:pt x="0" y="3466001"/>
                </a:lnTo>
                <a:lnTo>
                  <a:pt x="400294" y="3466001"/>
                </a:lnTo>
                <a:lnTo>
                  <a:pt x="400294" y="0"/>
                </a:lnTo>
                <a:close/>
              </a:path>
            </a:pathLst>
          </a:custGeom>
          <a:solidFill>
            <a:schemeClr val="bg1">
              <a:alpha val="7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16" name="TextBox 47"/>
          <p:cNvSpPr>
            <a:spLocks noChangeArrowheads="1"/>
          </p:cNvSpPr>
          <p:nvPr/>
        </p:nvSpPr>
        <p:spPr bwMode="auto">
          <a:xfrm rot="-5400000">
            <a:off x="575469" y="3285332"/>
            <a:ext cx="1139825" cy="407987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市场增长</a:t>
            </a:r>
            <a:endParaRPr kumimoji="0" lang="id-ID" altLang="en-US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5617" name="任意多边形 24"/>
          <p:cNvSpPr>
            <a:spLocks/>
          </p:cNvSpPr>
          <p:nvPr/>
        </p:nvSpPr>
        <p:spPr bwMode="auto">
          <a:xfrm>
            <a:off x="4127500" y="1684338"/>
            <a:ext cx="2374900" cy="1785937"/>
          </a:xfrm>
          <a:custGeom>
            <a:avLst/>
            <a:gdLst>
              <a:gd name="T0" fmla="*/ 2283081 w 2374751"/>
              <a:gd name="T1" fmla="*/ 0 h 1785318"/>
              <a:gd name="T2" fmla="*/ 2376241 w 2374751"/>
              <a:gd name="T3" fmla="*/ 55511 h 1785318"/>
              <a:gd name="T4" fmla="*/ 2376241 w 2374751"/>
              <a:gd name="T5" fmla="*/ 1791518 h 1785318"/>
              <a:gd name="T6" fmla="*/ 2280302 w 2374751"/>
              <a:gd name="T7" fmla="*/ 1752476 h 1785318"/>
              <a:gd name="T8" fmla="*/ 0 w 2374751"/>
              <a:gd name="T9" fmla="*/ 1752476 h 1785318"/>
              <a:gd name="T10" fmla="*/ 0 w 2374751"/>
              <a:gd name="T11" fmla="*/ 1752475 h 1785318"/>
              <a:gd name="T12" fmla="*/ 2283081 w 2374751"/>
              <a:gd name="T13" fmla="*/ 1752475 h 1785318"/>
              <a:gd name="T14" fmla="*/ 2283081 w 2374751"/>
              <a:gd name="T15" fmla="*/ 0 h 178531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374751" h="1785318">
                <a:moveTo>
                  <a:pt x="2281651" y="0"/>
                </a:moveTo>
                <a:lnTo>
                  <a:pt x="2374751" y="55321"/>
                </a:lnTo>
                <a:lnTo>
                  <a:pt x="2374751" y="1785318"/>
                </a:lnTo>
                <a:lnTo>
                  <a:pt x="2278872" y="1746411"/>
                </a:lnTo>
                <a:lnTo>
                  <a:pt x="0" y="1746411"/>
                </a:lnTo>
                <a:lnTo>
                  <a:pt x="0" y="1746410"/>
                </a:lnTo>
                <a:lnTo>
                  <a:pt x="2281651" y="1746410"/>
                </a:lnTo>
                <a:lnTo>
                  <a:pt x="2281651" y="0"/>
                </a:lnTo>
                <a:close/>
              </a:path>
            </a:pathLst>
          </a:custGeom>
          <a:solidFill>
            <a:schemeClr val="bg1">
              <a:alpha val="7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18" name="TextBox 20"/>
          <p:cNvSpPr>
            <a:spLocks noChangeArrowheads="1"/>
          </p:cNvSpPr>
          <p:nvPr/>
        </p:nvSpPr>
        <p:spPr bwMode="auto">
          <a:xfrm>
            <a:off x="4598988" y="2825750"/>
            <a:ext cx="1139825" cy="407988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添加标题</a:t>
            </a:r>
            <a:endParaRPr kumimoji="0" lang="id-ID" altLang="en-US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5619" name="Group 54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3938" y="2262188"/>
            <a:ext cx="7921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20" name="Rectangle 8"/>
          <p:cNvSpPr>
            <a:spLocks noChangeArrowheads="1"/>
          </p:cNvSpPr>
          <p:nvPr/>
        </p:nvSpPr>
        <p:spPr bwMode="auto">
          <a:xfrm>
            <a:off x="1657350" y="1682750"/>
            <a:ext cx="2374900" cy="1747838"/>
          </a:xfrm>
          <a:prstGeom prst="rect">
            <a:avLst/>
          </a:pr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id-ID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21" name="TextBox 15"/>
          <p:cNvSpPr>
            <a:spLocks noChangeArrowheads="1"/>
          </p:cNvSpPr>
          <p:nvPr/>
        </p:nvSpPr>
        <p:spPr bwMode="auto">
          <a:xfrm>
            <a:off x="2301875" y="2825750"/>
            <a:ext cx="1139825" cy="407988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添加标题</a:t>
            </a:r>
            <a:endParaRPr kumimoji="0" lang="id-ID" altLang="en-US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5622" name="Group 55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6988" y="2189163"/>
            <a:ext cx="620712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23" name="任意多边形 41"/>
          <p:cNvSpPr>
            <a:spLocks/>
          </p:cNvSpPr>
          <p:nvPr/>
        </p:nvSpPr>
        <p:spPr bwMode="auto">
          <a:xfrm>
            <a:off x="1657350" y="5176838"/>
            <a:ext cx="2428875" cy="93662"/>
          </a:xfrm>
          <a:custGeom>
            <a:avLst/>
            <a:gdLst>
              <a:gd name="T0" fmla="*/ 0 w 2428943"/>
              <a:gd name="T1" fmla="*/ 0 h 93100"/>
              <a:gd name="T2" fmla="*/ 2374090 w 2428943"/>
              <a:gd name="T3" fmla="*/ 0 h 93100"/>
              <a:gd name="T4" fmla="*/ 2428263 w 2428943"/>
              <a:gd name="T5" fmla="*/ 98875 h 93100"/>
              <a:gd name="T6" fmla="*/ 62510 w 2428943"/>
              <a:gd name="T7" fmla="*/ 98875 h 93100"/>
              <a:gd name="T8" fmla="*/ 0 w 2428943"/>
              <a:gd name="T9" fmla="*/ 2951 h 93100"/>
              <a:gd name="T10" fmla="*/ 0 w 2428943"/>
              <a:gd name="T11" fmla="*/ 0 h 931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428943" h="93100">
                <a:moveTo>
                  <a:pt x="0" y="0"/>
                </a:moveTo>
                <a:lnTo>
                  <a:pt x="2374750" y="0"/>
                </a:lnTo>
                <a:lnTo>
                  <a:pt x="2428943" y="93100"/>
                </a:lnTo>
                <a:lnTo>
                  <a:pt x="62530" y="93100"/>
                </a:lnTo>
                <a:lnTo>
                  <a:pt x="0" y="277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7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26" name="TextBox 58"/>
          <p:cNvSpPr txBox="1">
            <a:spLocks noChangeArrowheads="1"/>
          </p:cNvSpPr>
          <p:nvPr/>
        </p:nvSpPr>
        <p:spPr bwMode="auto">
          <a:xfrm>
            <a:off x="7383463" y="4310063"/>
            <a:ext cx="26733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囚心钻研，诚心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  <a:endParaRPr kumimoji="0" lang="id-ID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5627" name="Rectangle 59"/>
          <p:cNvSpPr>
            <a:spLocks noChangeArrowheads="1"/>
          </p:cNvSpPr>
          <p:nvPr/>
        </p:nvSpPr>
        <p:spPr bwMode="auto">
          <a:xfrm>
            <a:off x="7383463" y="4618038"/>
            <a:ext cx="412115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为您效劳，专业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模板设计、个性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定制美化，打造您的演示专场秀。忧你所忧，思你所思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——XXXXPPT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：囚心钻研，诚心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</a:p>
        </p:txBody>
      </p:sp>
      <p:sp>
        <p:nvSpPr>
          <p:cNvPr id="30" name="Freeform 32"/>
          <p:cNvSpPr>
            <a:spLocks/>
          </p:cNvSpPr>
          <p:nvPr/>
        </p:nvSpPr>
        <p:spPr bwMode="auto">
          <a:xfrm>
            <a:off x="962025" y="1708150"/>
            <a:ext cx="403225" cy="3471863"/>
          </a:xfrm>
          <a:custGeom>
            <a:avLst/>
            <a:gdLst>
              <a:gd name="T0" fmla="*/ 0 w 254"/>
              <a:gd name="T1" fmla="*/ 0 h 2187"/>
              <a:gd name="T2" fmla="*/ 2147483646 w 254"/>
              <a:gd name="T3" fmla="*/ 0 h 2187"/>
              <a:gd name="T4" fmla="*/ 2147483646 w 254"/>
              <a:gd name="T5" fmla="*/ 2147483646 h 2187"/>
              <a:gd name="T6" fmla="*/ 0 w 254"/>
              <a:gd name="T7" fmla="*/ 2147483646 h 2187"/>
              <a:gd name="T8" fmla="*/ 0 w 254"/>
              <a:gd name="T9" fmla="*/ 0 h 2187"/>
              <a:gd name="T10" fmla="*/ 0 w 254"/>
              <a:gd name="T11" fmla="*/ 0 h 218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54" h="2187">
                <a:moveTo>
                  <a:pt x="0" y="0"/>
                </a:moveTo>
                <a:lnTo>
                  <a:pt x="254" y="0"/>
                </a:lnTo>
                <a:lnTo>
                  <a:pt x="254" y="2187"/>
                </a:lnTo>
                <a:lnTo>
                  <a:pt x="0" y="218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Rectangle 11"/>
          <p:cNvSpPr>
            <a:spLocks noChangeArrowheads="1"/>
          </p:cNvSpPr>
          <p:nvPr/>
        </p:nvSpPr>
        <p:spPr bwMode="auto">
          <a:xfrm>
            <a:off x="4032250" y="3433763"/>
            <a:ext cx="2376488" cy="1746250"/>
          </a:xfrm>
          <a:prstGeom prst="rect">
            <a:avLst/>
          </a:pr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id-ID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Rectangle 9"/>
          <p:cNvSpPr>
            <a:spLocks noChangeArrowheads="1"/>
          </p:cNvSpPr>
          <p:nvPr/>
        </p:nvSpPr>
        <p:spPr bwMode="auto">
          <a:xfrm>
            <a:off x="1654175" y="3449638"/>
            <a:ext cx="2374900" cy="1746250"/>
          </a:xfrm>
          <a:prstGeom prst="rect">
            <a:avLst/>
          </a:prstGeom>
          <a:solidFill>
            <a:schemeClr val="bg1">
              <a:alpha val="5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id-ID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Freeform 33"/>
          <p:cNvSpPr>
            <a:spLocks/>
          </p:cNvSpPr>
          <p:nvPr/>
        </p:nvSpPr>
        <p:spPr bwMode="auto">
          <a:xfrm>
            <a:off x="1712913" y="5492750"/>
            <a:ext cx="4675187" cy="403225"/>
          </a:xfrm>
          <a:custGeom>
            <a:avLst/>
            <a:gdLst>
              <a:gd name="T0" fmla="*/ 2147483646 w 2945"/>
              <a:gd name="T1" fmla="*/ 0 h 254"/>
              <a:gd name="T2" fmla="*/ 2147483646 w 2945"/>
              <a:gd name="T3" fmla="*/ 2147483646 h 254"/>
              <a:gd name="T4" fmla="*/ 0 w 2945"/>
              <a:gd name="T5" fmla="*/ 2147483646 h 254"/>
              <a:gd name="T6" fmla="*/ 0 w 2945"/>
              <a:gd name="T7" fmla="*/ 0 h 254"/>
              <a:gd name="T8" fmla="*/ 2147483646 w 2945"/>
              <a:gd name="T9" fmla="*/ 0 h 254"/>
              <a:gd name="T10" fmla="*/ 2147483646 w 2945"/>
              <a:gd name="T11" fmla="*/ 0 h 25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945" h="254">
                <a:moveTo>
                  <a:pt x="2945" y="0"/>
                </a:moveTo>
                <a:lnTo>
                  <a:pt x="2945" y="254"/>
                </a:lnTo>
                <a:lnTo>
                  <a:pt x="0" y="254"/>
                </a:lnTo>
                <a:lnTo>
                  <a:pt x="0" y="0"/>
                </a:lnTo>
                <a:lnTo>
                  <a:pt x="2945" y="0"/>
                </a:lnTo>
                <a:close/>
              </a:path>
            </a:pathLst>
          </a:cu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任意多边形 41"/>
          <p:cNvSpPr>
            <a:spLocks/>
          </p:cNvSpPr>
          <p:nvPr/>
        </p:nvSpPr>
        <p:spPr bwMode="auto">
          <a:xfrm>
            <a:off x="1644650" y="5176838"/>
            <a:ext cx="2428875" cy="93662"/>
          </a:xfrm>
          <a:custGeom>
            <a:avLst/>
            <a:gdLst>
              <a:gd name="T0" fmla="*/ 0 w 2428943"/>
              <a:gd name="T1" fmla="*/ 0 h 93100"/>
              <a:gd name="T2" fmla="*/ 2374090 w 2428943"/>
              <a:gd name="T3" fmla="*/ 0 h 93100"/>
              <a:gd name="T4" fmla="*/ 2428263 w 2428943"/>
              <a:gd name="T5" fmla="*/ 98875 h 93100"/>
              <a:gd name="T6" fmla="*/ 62510 w 2428943"/>
              <a:gd name="T7" fmla="*/ 98875 h 93100"/>
              <a:gd name="T8" fmla="*/ 0 w 2428943"/>
              <a:gd name="T9" fmla="*/ 2951 h 93100"/>
              <a:gd name="T10" fmla="*/ 0 w 2428943"/>
              <a:gd name="T11" fmla="*/ 0 h 931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428943" h="93100">
                <a:moveTo>
                  <a:pt x="0" y="0"/>
                </a:moveTo>
                <a:lnTo>
                  <a:pt x="2374750" y="0"/>
                </a:lnTo>
                <a:lnTo>
                  <a:pt x="2428943" y="93100"/>
                </a:lnTo>
                <a:lnTo>
                  <a:pt x="62530" y="93100"/>
                </a:lnTo>
                <a:lnTo>
                  <a:pt x="0" y="277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7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24" name="TextBox 25"/>
          <p:cNvSpPr>
            <a:spLocks noChangeArrowheads="1"/>
          </p:cNvSpPr>
          <p:nvPr/>
        </p:nvSpPr>
        <p:spPr bwMode="auto">
          <a:xfrm>
            <a:off x="2328863" y="4441825"/>
            <a:ext cx="1139825" cy="407988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添加标题</a:t>
            </a:r>
            <a:endParaRPr kumimoji="0" lang="id-ID" altLang="en-US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5625" name="Group 79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663" y="3810000"/>
            <a:ext cx="530225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11" name="TextBox 30"/>
          <p:cNvSpPr>
            <a:spLocks noChangeArrowheads="1"/>
          </p:cNvSpPr>
          <p:nvPr/>
        </p:nvSpPr>
        <p:spPr bwMode="auto">
          <a:xfrm>
            <a:off x="4689475" y="4441825"/>
            <a:ext cx="1139825" cy="407988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添加标题</a:t>
            </a:r>
            <a:endParaRPr kumimoji="0" lang="id-ID" altLang="en-US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5612" name="Group 42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475" y="3870325"/>
            <a:ext cx="579438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94421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5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5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5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5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5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5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4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5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5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5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5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5" grpId="0" animBg="1"/>
      <p:bldP spid="25606" grpId="0" animBg="1"/>
      <p:bldP spid="25607" grpId="0" animBg="1"/>
      <p:bldP spid="25608" grpId="0" animBg="1"/>
      <p:bldP spid="25609" grpId="0" animBg="1"/>
      <p:bldP spid="25610" grpId="0" animBg="1"/>
      <p:bldP spid="25613" grpId="0" animBg="1"/>
      <p:bldP spid="25614" grpId="0"/>
      <p:bldP spid="25615" grpId="0" animBg="1"/>
      <p:bldP spid="25616" grpId="0"/>
      <p:bldP spid="25617" grpId="0" animBg="1"/>
      <p:bldP spid="25618" grpId="0"/>
      <p:bldP spid="25620" grpId="0" animBg="1"/>
      <p:bldP spid="25621" grpId="0"/>
      <p:bldP spid="25623" grpId="0" animBg="1"/>
      <p:bldP spid="25626" grpId="0"/>
      <p:bldP spid="25627" grpId="0"/>
      <p:bldP spid="30" grpId="0" animBg="1"/>
      <p:bldP spid="31" grpId="0" animBg="1"/>
      <p:bldP spid="33" grpId="0" animBg="1"/>
      <p:bldP spid="32" grpId="0" animBg="1"/>
      <p:bldP spid="34" grpId="0" animBg="1"/>
      <p:bldP spid="25624" grpId="0"/>
      <p:bldP spid="256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633984"/>
            <a:ext cx="12192000" cy="8125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文本框 38"/>
          <p:cNvSpPr txBox="1">
            <a:spLocks noChangeArrowheads="1"/>
          </p:cNvSpPr>
          <p:nvPr/>
        </p:nvSpPr>
        <p:spPr bwMode="auto">
          <a:xfrm>
            <a:off x="519113" y="171450"/>
            <a:ext cx="2136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点此添加您的标题</a:t>
            </a:r>
          </a:p>
        </p:txBody>
      </p:sp>
      <p:grpSp>
        <p:nvGrpSpPr>
          <p:cNvPr id="27652" name="组合 3"/>
          <p:cNvGrpSpPr>
            <a:grpSpLocks/>
          </p:cNvGrpSpPr>
          <p:nvPr/>
        </p:nvGrpSpPr>
        <p:grpSpPr bwMode="auto">
          <a:xfrm>
            <a:off x="196850" y="182563"/>
            <a:ext cx="238125" cy="347662"/>
            <a:chOff x="0" y="0"/>
            <a:chExt cx="569789" cy="829904"/>
          </a:xfrm>
        </p:grpSpPr>
        <p:sp>
          <p:nvSpPr>
            <p:cNvPr id="27695" name="菱形 39"/>
            <p:cNvSpPr>
              <a:spLocks noChangeArrowheads="1"/>
            </p:cNvSpPr>
            <p:nvPr/>
          </p:nvSpPr>
          <p:spPr bwMode="auto">
            <a:xfrm>
              <a:off x="0" y="0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696" name="菱形 40"/>
            <p:cNvSpPr>
              <a:spLocks noChangeArrowheads="1"/>
            </p:cNvSpPr>
            <p:nvPr/>
          </p:nvSpPr>
          <p:spPr bwMode="auto">
            <a:xfrm>
              <a:off x="0" y="260114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27658" name="Group 1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9725" y="2206625"/>
            <a:ext cx="858838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9" name="Group 2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375" y="2236788"/>
            <a:ext cx="811213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0" name="Group 34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7300" y="4432300"/>
            <a:ext cx="896938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1" name="Group 46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3213" y="4406900"/>
            <a:ext cx="865187" cy="89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2613025" y="3054350"/>
            <a:ext cx="1004888" cy="1281113"/>
            <a:chOff x="2613025" y="3054350"/>
            <a:chExt cx="1004888" cy="1281113"/>
          </a:xfrm>
        </p:grpSpPr>
        <p:pic>
          <p:nvPicPr>
            <p:cNvPr id="27693" name="Group 6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3663" y="3054350"/>
              <a:ext cx="963612" cy="914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94" name="TextBox 58"/>
            <p:cNvSpPr txBox="1">
              <a:spLocks noChangeArrowheads="1"/>
            </p:cNvSpPr>
            <p:nvPr/>
          </p:nvSpPr>
          <p:spPr bwMode="auto">
            <a:xfrm>
              <a:off x="2613025" y="3997325"/>
              <a:ext cx="1004888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id-ID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2535238" y="1411288"/>
            <a:ext cx="1238250" cy="1239837"/>
            <a:chOff x="2534593" y="1411724"/>
            <a:chExt cx="1238250" cy="1239838"/>
          </a:xfrm>
        </p:grpSpPr>
        <p:sp>
          <p:nvSpPr>
            <p:cNvPr id="27690" name="Oval 5"/>
            <p:cNvSpPr>
              <a:spLocks noChangeArrowheads="1"/>
            </p:cNvSpPr>
            <p:nvPr/>
          </p:nvSpPr>
          <p:spPr bwMode="auto">
            <a:xfrm>
              <a:off x="2534593" y="1411724"/>
              <a:ext cx="1238250" cy="1239838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id-ID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27691" name="Group 59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1163" y="1652588"/>
              <a:ext cx="371475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92" name="TextBox 64"/>
            <p:cNvSpPr txBox="1">
              <a:spLocks noChangeArrowheads="1"/>
            </p:cNvSpPr>
            <p:nvPr/>
          </p:nvSpPr>
          <p:spPr bwMode="auto">
            <a:xfrm>
              <a:off x="2867025" y="2111375"/>
              <a:ext cx="542925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标题</a:t>
              </a:r>
              <a:endParaRPr kumimoji="0" lang="id-ID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4200525" y="3101975"/>
            <a:ext cx="1239838" cy="1239838"/>
            <a:chOff x="4200525" y="3101975"/>
            <a:chExt cx="1239838" cy="1239838"/>
          </a:xfrm>
        </p:grpSpPr>
        <p:sp>
          <p:nvSpPr>
            <p:cNvPr id="8" name="Oval 2"/>
            <p:cNvSpPr>
              <a:spLocks noChangeArrowheads="1"/>
            </p:cNvSpPr>
            <p:nvPr/>
          </p:nvSpPr>
          <p:spPr bwMode="auto">
            <a:xfrm>
              <a:off x="4200525" y="3101975"/>
              <a:ext cx="1239838" cy="1239838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id-ID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9" name="Group 65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7563" y="3292475"/>
              <a:ext cx="388937" cy="511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89" name="TextBox 70"/>
            <p:cNvSpPr txBox="1">
              <a:spLocks noChangeArrowheads="1"/>
            </p:cNvSpPr>
            <p:nvPr/>
          </p:nvSpPr>
          <p:spPr bwMode="auto">
            <a:xfrm>
              <a:off x="4548188" y="3851275"/>
              <a:ext cx="544512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标题</a:t>
              </a:r>
              <a:endParaRPr kumimoji="0" lang="id-ID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2525713" y="4810125"/>
            <a:ext cx="1238250" cy="1239838"/>
            <a:chOff x="2525713" y="4810125"/>
            <a:chExt cx="1238250" cy="1239838"/>
          </a:xfrm>
        </p:grpSpPr>
        <p:sp>
          <p:nvSpPr>
            <p:cNvPr id="10" name="Oval 3"/>
            <p:cNvSpPr>
              <a:spLocks noChangeArrowheads="1"/>
            </p:cNvSpPr>
            <p:nvPr/>
          </p:nvSpPr>
          <p:spPr bwMode="auto">
            <a:xfrm>
              <a:off x="2525713" y="4810125"/>
              <a:ext cx="1238250" cy="1239838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id-ID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11" name="Group 71"/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2900" y="5059363"/>
              <a:ext cx="512763" cy="482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Box 74"/>
            <p:cNvSpPr txBox="1">
              <a:spLocks noChangeArrowheads="1"/>
            </p:cNvSpPr>
            <p:nvPr/>
          </p:nvSpPr>
          <p:spPr bwMode="auto">
            <a:xfrm>
              <a:off x="2867025" y="5549900"/>
              <a:ext cx="542925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标题</a:t>
              </a:r>
              <a:endParaRPr kumimoji="0" lang="id-ID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860425" y="3101975"/>
            <a:ext cx="1238250" cy="1239838"/>
            <a:chOff x="860425" y="3101975"/>
            <a:chExt cx="1238250" cy="1239838"/>
          </a:xfrm>
        </p:grpSpPr>
        <p:sp>
          <p:nvSpPr>
            <p:cNvPr id="13" name="Oval 4"/>
            <p:cNvSpPr>
              <a:spLocks noChangeArrowheads="1"/>
            </p:cNvSpPr>
            <p:nvPr/>
          </p:nvSpPr>
          <p:spPr bwMode="auto">
            <a:xfrm>
              <a:off x="860425" y="3101975"/>
              <a:ext cx="1238250" cy="1239838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id-ID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14" name="Group 75"/>
            <p:cNvPicPr>
              <a:picLocks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6338" y="3340100"/>
              <a:ext cx="603250" cy="542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Box 79"/>
            <p:cNvSpPr txBox="1">
              <a:spLocks noChangeArrowheads="1"/>
            </p:cNvSpPr>
            <p:nvPr/>
          </p:nvSpPr>
          <p:spPr bwMode="auto">
            <a:xfrm>
              <a:off x="1208088" y="3851275"/>
              <a:ext cx="542925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标题</a:t>
              </a:r>
              <a:endParaRPr kumimoji="0" lang="id-ID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27662" name="Freeform 7"/>
          <p:cNvSpPr>
            <a:spLocks noEditPoints="1"/>
          </p:cNvSpPr>
          <p:nvPr/>
        </p:nvSpPr>
        <p:spPr bwMode="auto">
          <a:xfrm>
            <a:off x="6311900" y="2430463"/>
            <a:ext cx="55563" cy="57150"/>
          </a:xfrm>
          <a:custGeom>
            <a:avLst/>
            <a:gdLst>
              <a:gd name="T0" fmla="*/ 2147483646 w 43"/>
              <a:gd name="T1" fmla="*/ 0 h 43"/>
              <a:gd name="T2" fmla="*/ 0 w 43"/>
              <a:gd name="T3" fmla="*/ 2147483646 h 43"/>
              <a:gd name="T4" fmla="*/ 2147483646 w 43"/>
              <a:gd name="T5" fmla="*/ 2147483646 h 43"/>
              <a:gd name="T6" fmla="*/ 2147483646 w 43"/>
              <a:gd name="T7" fmla="*/ 2147483646 h 43"/>
              <a:gd name="T8" fmla="*/ 2147483646 w 43"/>
              <a:gd name="T9" fmla="*/ 0 h 43"/>
              <a:gd name="T10" fmla="*/ 2147483646 w 43"/>
              <a:gd name="T11" fmla="*/ 2147483646 h 43"/>
              <a:gd name="T12" fmla="*/ 2147483646 w 43"/>
              <a:gd name="T13" fmla="*/ 2147483646 h 43"/>
              <a:gd name="T14" fmla="*/ 2147483646 w 43"/>
              <a:gd name="T15" fmla="*/ 2147483646 h 43"/>
              <a:gd name="T16" fmla="*/ 2147483646 w 43"/>
              <a:gd name="T17" fmla="*/ 2147483646 h 43"/>
              <a:gd name="T18" fmla="*/ 2147483646 w 43"/>
              <a:gd name="T19" fmla="*/ 2147483646 h 4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3" h="43">
                <a:moveTo>
                  <a:pt x="22" y="0"/>
                </a:moveTo>
                <a:cubicBezTo>
                  <a:pt x="10" y="0"/>
                  <a:pt x="0" y="9"/>
                  <a:pt x="0" y="21"/>
                </a:cubicBezTo>
                <a:cubicBezTo>
                  <a:pt x="0" y="33"/>
                  <a:pt x="10" y="43"/>
                  <a:pt x="22" y="43"/>
                </a:cubicBezTo>
                <a:cubicBezTo>
                  <a:pt x="34" y="43"/>
                  <a:pt x="43" y="33"/>
                  <a:pt x="43" y="21"/>
                </a:cubicBezTo>
                <a:cubicBezTo>
                  <a:pt x="43" y="9"/>
                  <a:pt x="34" y="0"/>
                  <a:pt x="22" y="0"/>
                </a:cubicBezTo>
                <a:close/>
                <a:moveTo>
                  <a:pt x="22" y="29"/>
                </a:moveTo>
                <a:cubicBezTo>
                  <a:pt x="18" y="29"/>
                  <a:pt x="15" y="25"/>
                  <a:pt x="15" y="21"/>
                </a:cubicBezTo>
                <a:cubicBezTo>
                  <a:pt x="15" y="17"/>
                  <a:pt x="18" y="14"/>
                  <a:pt x="22" y="14"/>
                </a:cubicBezTo>
                <a:cubicBezTo>
                  <a:pt x="26" y="14"/>
                  <a:pt x="29" y="17"/>
                  <a:pt x="29" y="21"/>
                </a:cubicBezTo>
                <a:cubicBezTo>
                  <a:pt x="29" y="25"/>
                  <a:pt x="26" y="29"/>
                  <a:pt x="22" y="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6040438" y="2047875"/>
            <a:ext cx="600075" cy="568325"/>
            <a:chOff x="6040438" y="2047875"/>
            <a:chExt cx="600075" cy="568325"/>
          </a:xfrm>
        </p:grpSpPr>
        <p:sp>
          <p:nvSpPr>
            <p:cNvPr id="16" name="Freeform 5"/>
            <p:cNvSpPr>
              <a:spLocks noEditPoints="1"/>
            </p:cNvSpPr>
            <p:nvPr/>
          </p:nvSpPr>
          <p:spPr bwMode="auto">
            <a:xfrm>
              <a:off x="6040438" y="2047875"/>
              <a:ext cx="600075" cy="568325"/>
            </a:xfrm>
            <a:custGeom>
              <a:avLst/>
              <a:gdLst>
                <a:gd name="T0" fmla="*/ 2147483646 w 460"/>
                <a:gd name="T1" fmla="*/ 0 h 437"/>
                <a:gd name="T2" fmla="*/ 2147483646 w 460"/>
                <a:gd name="T3" fmla="*/ 0 h 437"/>
                <a:gd name="T4" fmla="*/ 0 w 460"/>
                <a:gd name="T5" fmla="*/ 2147483646 h 437"/>
                <a:gd name="T6" fmla="*/ 0 w 460"/>
                <a:gd name="T7" fmla="*/ 2147483646 h 437"/>
                <a:gd name="T8" fmla="*/ 2147483646 w 460"/>
                <a:gd name="T9" fmla="*/ 2147483646 h 437"/>
                <a:gd name="T10" fmla="*/ 2147483646 w 460"/>
                <a:gd name="T11" fmla="*/ 2147483646 h 437"/>
                <a:gd name="T12" fmla="*/ 2147483646 w 460"/>
                <a:gd name="T13" fmla="*/ 2147483646 h 437"/>
                <a:gd name="T14" fmla="*/ 2147483646 w 460"/>
                <a:gd name="T15" fmla="*/ 2147483646 h 437"/>
                <a:gd name="T16" fmla="*/ 2147483646 w 460"/>
                <a:gd name="T17" fmla="*/ 2147483646 h 437"/>
                <a:gd name="T18" fmla="*/ 2147483646 w 460"/>
                <a:gd name="T19" fmla="*/ 2147483646 h 437"/>
                <a:gd name="T20" fmla="*/ 2147483646 w 460"/>
                <a:gd name="T21" fmla="*/ 2147483646 h 437"/>
                <a:gd name="T22" fmla="*/ 2147483646 w 460"/>
                <a:gd name="T23" fmla="*/ 2147483646 h 437"/>
                <a:gd name="T24" fmla="*/ 2147483646 w 460"/>
                <a:gd name="T25" fmla="*/ 2147483646 h 437"/>
                <a:gd name="T26" fmla="*/ 2147483646 w 460"/>
                <a:gd name="T27" fmla="*/ 2147483646 h 437"/>
                <a:gd name="T28" fmla="*/ 2147483646 w 460"/>
                <a:gd name="T29" fmla="*/ 2147483646 h 437"/>
                <a:gd name="T30" fmla="*/ 2147483646 w 460"/>
                <a:gd name="T31" fmla="*/ 2147483646 h 437"/>
                <a:gd name="T32" fmla="*/ 2147483646 w 460"/>
                <a:gd name="T33" fmla="*/ 2147483646 h 437"/>
                <a:gd name="T34" fmla="*/ 2147483646 w 460"/>
                <a:gd name="T35" fmla="*/ 2147483646 h 437"/>
                <a:gd name="T36" fmla="*/ 2147483646 w 460"/>
                <a:gd name="T37" fmla="*/ 0 h 437"/>
                <a:gd name="T38" fmla="*/ 2147483646 w 460"/>
                <a:gd name="T39" fmla="*/ 2147483646 h 437"/>
                <a:gd name="T40" fmla="*/ 2147483646 w 460"/>
                <a:gd name="T41" fmla="*/ 2147483646 h 437"/>
                <a:gd name="T42" fmla="*/ 2147483646 w 460"/>
                <a:gd name="T43" fmla="*/ 2147483646 h 437"/>
                <a:gd name="T44" fmla="*/ 2147483646 w 460"/>
                <a:gd name="T45" fmla="*/ 2147483646 h 437"/>
                <a:gd name="T46" fmla="*/ 2147483646 w 460"/>
                <a:gd name="T47" fmla="*/ 2147483646 h 437"/>
                <a:gd name="T48" fmla="*/ 2147483646 w 460"/>
                <a:gd name="T49" fmla="*/ 2147483646 h 437"/>
                <a:gd name="T50" fmla="*/ 2147483646 w 460"/>
                <a:gd name="T51" fmla="*/ 2147483646 h 437"/>
                <a:gd name="T52" fmla="*/ 2147483646 w 460"/>
                <a:gd name="T53" fmla="*/ 2147483646 h 437"/>
                <a:gd name="T54" fmla="*/ 2147483646 w 460"/>
                <a:gd name="T55" fmla="*/ 2147483646 h 437"/>
                <a:gd name="T56" fmla="*/ 2147483646 w 460"/>
                <a:gd name="T57" fmla="*/ 2147483646 h 437"/>
                <a:gd name="T58" fmla="*/ 2147483646 w 460"/>
                <a:gd name="T59" fmla="*/ 2147483646 h 437"/>
                <a:gd name="T60" fmla="*/ 2147483646 w 460"/>
                <a:gd name="T61" fmla="*/ 2147483646 h 437"/>
                <a:gd name="T62" fmla="*/ 2147483646 w 460"/>
                <a:gd name="T63" fmla="*/ 2147483646 h 437"/>
                <a:gd name="T64" fmla="*/ 2147483646 w 460"/>
                <a:gd name="T65" fmla="*/ 2147483646 h 437"/>
                <a:gd name="T66" fmla="*/ 2147483646 w 460"/>
                <a:gd name="T67" fmla="*/ 2147483646 h 437"/>
                <a:gd name="T68" fmla="*/ 2147483646 w 460"/>
                <a:gd name="T69" fmla="*/ 2147483646 h 437"/>
                <a:gd name="T70" fmla="*/ 2147483646 w 460"/>
                <a:gd name="T71" fmla="*/ 2147483646 h 437"/>
                <a:gd name="T72" fmla="*/ 2147483646 w 460"/>
                <a:gd name="T73" fmla="*/ 2147483646 h 437"/>
                <a:gd name="T74" fmla="*/ 2147483646 w 460"/>
                <a:gd name="T75" fmla="*/ 2147483646 h 437"/>
                <a:gd name="T76" fmla="*/ 2147483646 w 460"/>
                <a:gd name="T77" fmla="*/ 2147483646 h 437"/>
                <a:gd name="T78" fmla="*/ 2147483646 w 460"/>
                <a:gd name="T79" fmla="*/ 2147483646 h 437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460" h="437">
                  <a:moveTo>
                    <a:pt x="421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55"/>
                    <a:pt x="17" y="373"/>
                    <a:pt x="39" y="373"/>
                  </a:cubicBezTo>
                  <a:cubicBezTo>
                    <a:pt x="155" y="373"/>
                    <a:pt x="155" y="373"/>
                    <a:pt x="155" y="373"/>
                  </a:cubicBezTo>
                  <a:cubicBezTo>
                    <a:pt x="149" y="381"/>
                    <a:pt x="139" y="390"/>
                    <a:pt x="134" y="395"/>
                  </a:cubicBezTo>
                  <a:cubicBezTo>
                    <a:pt x="130" y="400"/>
                    <a:pt x="126" y="404"/>
                    <a:pt x="124" y="407"/>
                  </a:cubicBezTo>
                  <a:cubicBezTo>
                    <a:pt x="121" y="411"/>
                    <a:pt x="119" y="418"/>
                    <a:pt x="123" y="424"/>
                  </a:cubicBezTo>
                  <a:cubicBezTo>
                    <a:pt x="126" y="430"/>
                    <a:pt x="133" y="437"/>
                    <a:pt x="152" y="437"/>
                  </a:cubicBezTo>
                  <a:cubicBezTo>
                    <a:pt x="308" y="437"/>
                    <a:pt x="308" y="437"/>
                    <a:pt x="308" y="437"/>
                  </a:cubicBezTo>
                  <a:cubicBezTo>
                    <a:pt x="326" y="437"/>
                    <a:pt x="334" y="430"/>
                    <a:pt x="337" y="424"/>
                  </a:cubicBezTo>
                  <a:cubicBezTo>
                    <a:pt x="340" y="418"/>
                    <a:pt x="339" y="411"/>
                    <a:pt x="336" y="407"/>
                  </a:cubicBezTo>
                  <a:cubicBezTo>
                    <a:pt x="334" y="404"/>
                    <a:pt x="330" y="400"/>
                    <a:pt x="325" y="395"/>
                  </a:cubicBezTo>
                  <a:cubicBezTo>
                    <a:pt x="320" y="390"/>
                    <a:pt x="311" y="381"/>
                    <a:pt x="304" y="373"/>
                  </a:cubicBezTo>
                  <a:cubicBezTo>
                    <a:pt x="421" y="373"/>
                    <a:pt x="421" y="373"/>
                    <a:pt x="421" y="373"/>
                  </a:cubicBezTo>
                  <a:cubicBezTo>
                    <a:pt x="442" y="373"/>
                    <a:pt x="460" y="355"/>
                    <a:pt x="460" y="334"/>
                  </a:cubicBezTo>
                  <a:cubicBezTo>
                    <a:pt x="460" y="38"/>
                    <a:pt x="460" y="38"/>
                    <a:pt x="460" y="38"/>
                  </a:cubicBezTo>
                  <a:cubicBezTo>
                    <a:pt x="460" y="17"/>
                    <a:pt x="442" y="0"/>
                    <a:pt x="421" y="0"/>
                  </a:cubicBezTo>
                  <a:close/>
                  <a:moveTo>
                    <a:pt x="315" y="405"/>
                  </a:moveTo>
                  <a:cubicBezTo>
                    <a:pt x="319" y="409"/>
                    <a:pt x="323" y="413"/>
                    <a:pt x="324" y="415"/>
                  </a:cubicBezTo>
                  <a:cubicBezTo>
                    <a:pt x="324" y="415"/>
                    <a:pt x="325" y="417"/>
                    <a:pt x="324" y="418"/>
                  </a:cubicBezTo>
                  <a:cubicBezTo>
                    <a:pt x="322" y="421"/>
                    <a:pt x="316" y="423"/>
                    <a:pt x="308" y="423"/>
                  </a:cubicBezTo>
                  <a:cubicBezTo>
                    <a:pt x="152" y="423"/>
                    <a:pt x="152" y="423"/>
                    <a:pt x="152" y="423"/>
                  </a:cubicBezTo>
                  <a:cubicBezTo>
                    <a:pt x="143" y="423"/>
                    <a:pt x="138" y="421"/>
                    <a:pt x="136" y="418"/>
                  </a:cubicBezTo>
                  <a:cubicBezTo>
                    <a:pt x="135" y="417"/>
                    <a:pt x="135" y="415"/>
                    <a:pt x="135" y="415"/>
                  </a:cubicBezTo>
                  <a:cubicBezTo>
                    <a:pt x="135" y="415"/>
                    <a:pt x="135" y="415"/>
                    <a:pt x="135" y="415"/>
                  </a:cubicBezTo>
                  <a:cubicBezTo>
                    <a:pt x="137" y="413"/>
                    <a:pt x="140" y="409"/>
                    <a:pt x="145" y="405"/>
                  </a:cubicBezTo>
                  <a:cubicBezTo>
                    <a:pt x="157" y="393"/>
                    <a:pt x="167" y="382"/>
                    <a:pt x="172" y="373"/>
                  </a:cubicBezTo>
                  <a:cubicBezTo>
                    <a:pt x="288" y="373"/>
                    <a:pt x="288" y="373"/>
                    <a:pt x="288" y="373"/>
                  </a:cubicBezTo>
                  <a:cubicBezTo>
                    <a:pt x="292" y="382"/>
                    <a:pt x="302" y="393"/>
                    <a:pt x="315" y="405"/>
                  </a:cubicBezTo>
                  <a:close/>
                  <a:moveTo>
                    <a:pt x="431" y="334"/>
                  </a:moveTo>
                  <a:cubicBezTo>
                    <a:pt x="431" y="340"/>
                    <a:pt x="426" y="344"/>
                    <a:pt x="421" y="344"/>
                  </a:cubicBezTo>
                  <a:cubicBezTo>
                    <a:pt x="39" y="344"/>
                    <a:pt x="39" y="344"/>
                    <a:pt x="39" y="344"/>
                  </a:cubicBezTo>
                  <a:cubicBezTo>
                    <a:pt x="33" y="344"/>
                    <a:pt x="29" y="340"/>
                    <a:pt x="29" y="334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3"/>
                    <a:pt x="33" y="28"/>
                    <a:pt x="39" y="28"/>
                  </a:cubicBezTo>
                  <a:cubicBezTo>
                    <a:pt x="421" y="28"/>
                    <a:pt x="421" y="28"/>
                    <a:pt x="421" y="28"/>
                  </a:cubicBezTo>
                  <a:cubicBezTo>
                    <a:pt x="426" y="28"/>
                    <a:pt x="431" y="33"/>
                    <a:pt x="431" y="38"/>
                  </a:cubicBezTo>
                  <a:lnTo>
                    <a:pt x="431" y="3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6115050" y="2122488"/>
              <a:ext cx="449263" cy="298450"/>
            </a:xfrm>
            <a:custGeom>
              <a:avLst/>
              <a:gdLst>
                <a:gd name="T0" fmla="*/ 2147483646 w 345"/>
                <a:gd name="T1" fmla="*/ 0 h 230"/>
                <a:gd name="T2" fmla="*/ 2147483646 w 345"/>
                <a:gd name="T3" fmla="*/ 0 h 230"/>
                <a:gd name="T4" fmla="*/ 0 w 345"/>
                <a:gd name="T5" fmla="*/ 2147483646 h 230"/>
                <a:gd name="T6" fmla="*/ 0 w 345"/>
                <a:gd name="T7" fmla="*/ 2147483646 h 230"/>
                <a:gd name="T8" fmla="*/ 2147483646 w 345"/>
                <a:gd name="T9" fmla="*/ 2147483646 h 230"/>
                <a:gd name="T10" fmla="*/ 2147483646 w 345"/>
                <a:gd name="T11" fmla="*/ 2147483646 h 230"/>
                <a:gd name="T12" fmla="*/ 2147483646 w 345"/>
                <a:gd name="T13" fmla="*/ 2147483646 h 230"/>
                <a:gd name="T14" fmla="*/ 2147483646 w 345"/>
                <a:gd name="T15" fmla="*/ 2147483646 h 230"/>
                <a:gd name="T16" fmla="*/ 2147483646 w 345"/>
                <a:gd name="T17" fmla="*/ 0 h 230"/>
                <a:gd name="T18" fmla="*/ 2147483646 w 345"/>
                <a:gd name="T19" fmla="*/ 2147483646 h 230"/>
                <a:gd name="T20" fmla="*/ 2147483646 w 345"/>
                <a:gd name="T21" fmla="*/ 2147483646 h 230"/>
                <a:gd name="T22" fmla="*/ 2147483646 w 345"/>
                <a:gd name="T23" fmla="*/ 2147483646 h 230"/>
                <a:gd name="T24" fmla="*/ 2147483646 w 345"/>
                <a:gd name="T25" fmla="*/ 2147483646 h 230"/>
                <a:gd name="T26" fmla="*/ 2147483646 w 345"/>
                <a:gd name="T27" fmla="*/ 2147483646 h 230"/>
                <a:gd name="T28" fmla="*/ 2147483646 w 345"/>
                <a:gd name="T29" fmla="*/ 2147483646 h 230"/>
                <a:gd name="T30" fmla="*/ 2147483646 w 345"/>
                <a:gd name="T31" fmla="*/ 2147483646 h 230"/>
                <a:gd name="T32" fmla="*/ 2147483646 w 345"/>
                <a:gd name="T33" fmla="*/ 2147483646 h 230"/>
                <a:gd name="T34" fmla="*/ 2147483646 w 345"/>
                <a:gd name="T35" fmla="*/ 2147483646 h 23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5" h="230">
                  <a:moveTo>
                    <a:pt x="321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19"/>
                    <a:pt x="11" y="230"/>
                    <a:pt x="25" y="230"/>
                  </a:cubicBezTo>
                  <a:cubicBezTo>
                    <a:pt x="321" y="230"/>
                    <a:pt x="321" y="230"/>
                    <a:pt x="321" y="230"/>
                  </a:cubicBezTo>
                  <a:cubicBezTo>
                    <a:pt x="334" y="230"/>
                    <a:pt x="345" y="219"/>
                    <a:pt x="345" y="206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11"/>
                    <a:pt x="334" y="0"/>
                    <a:pt x="321" y="0"/>
                  </a:cubicBezTo>
                  <a:close/>
                  <a:moveTo>
                    <a:pt x="331" y="206"/>
                  </a:moveTo>
                  <a:cubicBezTo>
                    <a:pt x="331" y="211"/>
                    <a:pt x="326" y="216"/>
                    <a:pt x="321" y="216"/>
                  </a:cubicBezTo>
                  <a:cubicBezTo>
                    <a:pt x="25" y="216"/>
                    <a:pt x="25" y="216"/>
                    <a:pt x="25" y="216"/>
                  </a:cubicBezTo>
                  <a:cubicBezTo>
                    <a:pt x="19" y="216"/>
                    <a:pt x="15" y="211"/>
                    <a:pt x="15" y="206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9"/>
                    <a:pt x="19" y="14"/>
                    <a:pt x="25" y="14"/>
                  </a:cubicBezTo>
                  <a:cubicBezTo>
                    <a:pt x="321" y="14"/>
                    <a:pt x="321" y="14"/>
                    <a:pt x="321" y="14"/>
                  </a:cubicBezTo>
                  <a:cubicBezTo>
                    <a:pt x="326" y="14"/>
                    <a:pt x="331" y="19"/>
                    <a:pt x="331" y="24"/>
                  </a:cubicBezTo>
                  <a:lnTo>
                    <a:pt x="331" y="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Freeform 8"/>
            <p:cNvSpPr>
              <a:spLocks noEditPoints="1"/>
            </p:cNvSpPr>
            <p:nvPr/>
          </p:nvSpPr>
          <p:spPr bwMode="auto">
            <a:xfrm>
              <a:off x="6249988" y="2182813"/>
              <a:ext cx="180975" cy="179387"/>
            </a:xfrm>
            <a:custGeom>
              <a:avLst/>
              <a:gdLst>
                <a:gd name="T0" fmla="*/ 2147483646 w 138"/>
                <a:gd name="T1" fmla="*/ 0 h 138"/>
                <a:gd name="T2" fmla="*/ 0 w 138"/>
                <a:gd name="T3" fmla="*/ 2147483646 h 138"/>
                <a:gd name="T4" fmla="*/ 2147483646 w 138"/>
                <a:gd name="T5" fmla="*/ 2147483646 h 138"/>
                <a:gd name="T6" fmla="*/ 2147483646 w 138"/>
                <a:gd name="T7" fmla="*/ 2147483646 h 138"/>
                <a:gd name="T8" fmla="*/ 2147483646 w 138"/>
                <a:gd name="T9" fmla="*/ 0 h 138"/>
                <a:gd name="T10" fmla="*/ 2147483646 w 138"/>
                <a:gd name="T11" fmla="*/ 2147483646 h 138"/>
                <a:gd name="T12" fmla="*/ 2147483646 w 138"/>
                <a:gd name="T13" fmla="*/ 2147483646 h 138"/>
                <a:gd name="T14" fmla="*/ 2147483646 w 138"/>
                <a:gd name="T15" fmla="*/ 2147483646 h 138"/>
                <a:gd name="T16" fmla="*/ 2147483646 w 138"/>
                <a:gd name="T17" fmla="*/ 2147483646 h 138"/>
                <a:gd name="T18" fmla="*/ 2147483646 w 138"/>
                <a:gd name="T19" fmla="*/ 2147483646 h 138"/>
                <a:gd name="T20" fmla="*/ 2147483646 w 138"/>
                <a:gd name="T21" fmla="*/ 2147483646 h 138"/>
                <a:gd name="T22" fmla="*/ 2147483646 w 138"/>
                <a:gd name="T23" fmla="*/ 2147483646 h 13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8" h="138">
                  <a:moveTo>
                    <a:pt x="69" y="0"/>
                  </a:moveTo>
                  <a:cubicBezTo>
                    <a:pt x="31" y="0"/>
                    <a:pt x="0" y="31"/>
                    <a:pt x="0" y="69"/>
                  </a:cubicBezTo>
                  <a:cubicBezTo>
                    <a:pt x="0" y="107"/>
                    <a:pt x="31" y="138"/>
                    <a:pt x="69" y="138"/>
                  </a:cubicBezTo>
                  <a:cubicBezTo>
                    <a:pt x="107" y="138"/>
                    <a:pt x="138" y="107"/>
                    <a:pt x="138" y="69"/>
                  </a:cubicBezTo>
                  <a:cubicBezTo>
                    <a:pt x="138" y="31"/>
                    <a:pt x="107" y="0"/>
                    <a:pt x="69" y="0"/>
                  </a:cubicBezTo>
                  <a:close/>
                  <a:moveTo>
                    <a:pt x="69" y="124"/>
                  </a:moveTo>
                  <a:cubicBezTo>
                    <a:pt x="39" y="124"/>
                    <a:pt x="14" y="99"/>
                    <a:pt x="14" y="69"/>
                  </a:cubicBezTo>
                  <a:cubicBezTo>
                    <a:pt x="14" y="41"/>
                    <a:pt x="36" y="18"/>
                    <a:pt x="64" y="15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122" y="57"/>
                    <a:pt x="122" y="57"/>
                    <a:pt x="122" y="57"/>
                  </a:cubicBezTo>
                  <a:cubicBezTo>
                    <a:pt x="123" y="61"/>
                    <a:pt x="123" y="65"/>
                    <a:pt x="123" y="69"/>
                  </a:cubicBezTo>
                  <a:cubicBezTo>
                    <a:pt x="123" y="99"/>
                    <a:pt x="99" y="124"/>
                    <a:pt x="69" y="1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7675" name="TextBox 88"/>
          <p:cNvSpPr txBox="1">
            <a:spLocks noChangeArrowheads="1"/>
          </p:cNvSpPr>
          <p:nvPr/>
        </p:nvSpPr>
        <p:spPr bwMode="auto">
          <a:xfrm>
            <a:off x="6415088" y="3276600"/>
            <a:ext cx="595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</a:t>
            </a:r>
            <a:endParaRPr kumimoji="0" lang="id-ID" altLang="en-US" sz="1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676" name="Rectangle 89"/>
          <p:cNvSpPr>
            <a:spLocks noChangeArrowheads="1"/>
          </p:cNvSpPr>
          <p:nvPr/>
        </p:nvSpPr>
        <p:spPr bwMode="auto">
          <a:xfrm>
            <a:off x="6415088" y="3513138"/>
            <a:ext cx="22018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更多优质作品，请在淘宝搜索：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XXXX</a:t>
            </a:r>
            <a:endParaRPr kumimoji="0" lang="id-ID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7677" name="Group 96"/>
          <p:cNvPicPr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3419475"/>
            <a:ext cx="32385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78" name="TextBox 92"/>
          <p:cNvSpPr txBox="1">
            <a:spLocks noChangeArrowheads="1"/>
          </p:cNvSpPr>
          <p:nvPr/>
        </p:nvSpPr>
        <p:spPr bwMode="auto">
          <a:xfrm>
            <a:off x="9174163" y="3276600"/>
            <a:ext cx="595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</a:t>
            </a:r>
            <a:endParaRPr kumimoji="0" lang="id-ID" altLang="en-US" sz="1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679" name="Rectangle 93"/>
          <p:cNvSpPr>
            <a:spLocks noChangeArrowheads="1"/>
          </p:cNvSpPr>
          <p:nvPr/>
        </p:nvSpPr>
        <p:spPr bwMode="auto">
          <a:xfrm>
            <a:off x="9174163" y="3513138"/>
            <a:ext cx="22002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更多优质作品，请在淘宝搜索：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XXXX</a:t>
            </a:r>
            <a:endParaRPr kumimoji="0" lang="id-ID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7680" name="Group 101"/>
          <p:cNvPicPr>
            <a:picLocks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0613" y="3402013"/>
            <a:ext cx="323850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81" name="TextBox 90"/>
          <p:cNvSpPr txBox="1">
            <a:spLocks noChangeArrowheads="1"/>
          </p:cNvSpPr>
          <p:nvPr/>
        </p:nvSpPr>
        <p:spPr bwMode="auto">
          <a:xfrm>
            <a:off x="6418263" y="4699000"/>
            <a:ext cx="595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</a:t>
            </a:r>
            <a:endParaRPr kumimoji="0" lang="id-ID" altLang="en-US" sz="1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682" name="Rectangle 91"/>
          <p:cNvSpPr>
            <a:spLocks noChangeArrowheads="1"/>
          </p:cNvSpPr>
          <p:nvPr/>
        </p:nvSpPr>
        <p:spPr bwMode="auto">
          <a:xfrm>
            <a:off x="6418263" y="4965700"/>
            <a:ext cx="22002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更多优质作品，请在淘宝搜索：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XXXX</a:t>
            </a:r>
            <a:endParaRPr kumimoji="0" lang="id-ID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7683" name="Group 106"/>
          <p:cNvPicPr>
            <a:picLocks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3275" y="4821238"/>
            <a:ext cx="450850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84" name="TextBox 94"/>
          <p:cNvSpPr txBox="1">
            <a:spLocks noChangeArrowheads="1"/>
          </p:cNvSpPr>
          <p:nvPr/>
        </p:nvSpPr>
        <p:spPr bwMode="auto">
          <a:xfrm>
            <a:off x="9164638" y="4703763"/>
            <a:ext cx="5953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</a:t>
            </a:r>
            <a:endParaRPr kumimoji="0" lang="id-ID" altLang="en-US" sz="1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685" name="Rectangle 95"/>
          <p:cNvSpPr>
            <a:spLocks noChangeArrowheads="1"/>
          </p:cNvSpPr>
          <p:nvPr/>
        </p:nvSpPr>
        <p:spPr bwMode="auto">
          <a:xfrm>
            <a:off x="9164638" y="4960938"/>
            <a:ext cx="22002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更多优质作品，请在淘宝搜索：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XXXX</a:t>
            </a:r>
            <a:endParaRPr kumimoji="0" lang="id-ID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7686" name="Group 109"/>
          <p:cNvPicPr>
            <a:picLocks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3938" y="4883150"/>
            <a:ext cx="450850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87" name="TextBox 58"/>
          <p:cNvSpPr txBox="1">
            <a:spLocks noChangeArrowheads="1"/>
          </p:cNvSpPr>
          <p:nvPr/>
        </p:nvSpPr>
        <p:spPr bwMode="auto">
          <a:xfrm>
            <a:off x="6669088" y="1955800"/>
            <a:ext cx="30908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囚心钻研，诚心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  <a:endParaRPr kumimoji="0" lang="id-ID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688" name="Rectangle 59"/>
          <p:cNvSpPr>
            <a:spLocks noChangeArrowheads="1"/>
          </p:cNvSpPr>
          <p:nvPr/>
        </p:nvSpPr>
        <p:spPr bwMode="auto">
          <a:xfrm>
            <a:off x="6669088" y="2263775"/>
            <a:ext cx="469582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为您效劳，专业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模板设计、个性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定制美化，打造您的演示专场秀。忧你所忧，思你所思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——XXXXPPT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：囚心钻研，诚心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0936158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7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7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7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7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7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7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7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7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7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8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7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7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8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7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7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9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7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7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9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7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7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10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7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7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10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7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7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7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7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7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7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7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7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27675" grpId="0"/>
      <p:bldP spid="27676" grpId="0"/>
      <p:bldP spid="27678" grpId="0"/>
      <p:bldP spid="27679" grpId="0"/>
      <p:bldP spid="27681" grpId="0"/>
      <p:bldP spid="27682" grpId="0"/>
      <p:bldP spid="27684" grpId="0"/>
      <p:bldP spid="27685" grpId="0"/>
      <p:bldP spid="27687" grpId="0"/>
      <p:bldP spid="2768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633984"/>
            <a:ext cx="12192000" cy="8125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文本框 38"/>
          <p:cNvSpPr txBox="1">
            <a:spLocks noChangeArrowheads="1"/>
          </p:cNvSpPr>
          <p:nvPr/>
        </p:nvSpPr>
        <p:spPr bwMode="auto">
          <a:xfrm>
            <a:off x="519113" y="171450"/>
            <a:ext cx="2136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点此添加您的标题</a:t>
            </a:r>
          </a:p>
        </p:txBody>
      </p:sp>
      <p:grpSp>
        <p:nvGrpSpPr>
          <p:cNvPr id="28676" name="组合 3"/>
          <p:cNvGrpSpPr>
            <a:grpSpLocks/>
          </p:cNvGrpSpPr>
          <p:nvPr/>
        </p:nvGrpSpPr>
        <p:grpSpPr bwMode="auto">
          <a:xfrm>
            <a:off x="196850" y="182563"/>
            <a:ext cx="238125" cy="347662"/>
            <a:chOff x="0" y="0"/>
            <a:chExt cx="569789" cy="829904"/>
          </a:xfrm>
        </p:grpSpPr>
        <p:sp>
          <p:nvSpPr>
            <p:cNvPr id="28707" name="菱形 39"/>
            <p:cNvSpPr>
              <a:spLocks noChangeArrowheads="1"/>
            </p:cNvSpPr>
            <p:nvPr/>
          </p:nvSpPr>
          <p:spPr bwMode="auto">
            <a:xfrm>
              <a:off x="0" y="0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708" name="菱形 40"/>
            <p:cNvSpPr>
              <a:spLocks noChangeArrowheads="1"/>
            </p:cNvSpPr>
            <p:nvPr/>
          </p:nvSpPr>
          <p:spPr bwMode="auto">
            <a:xfrm>
              <a:off x="0" y="260114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8677" name="Freeform 5"/>
          <p:cNvSpPr>
            <a:spLocks/>
          </p:cNvSpPr>
          <p:nvPr/>
        </p:nvSpPr>
        <p:spPr bwMode="auto">
          <a:xfrm>
            <a:off x="3684588" y="3470275"/>
            <a:ext cx="4794250" cy="484188"/>
          </a:xfrm>
          <a:custGeom>
            <a:avLst/>
            <a:gdLst>
              <a:gd name="T0" fmla="*/ 2147483646 w 3020"/>
              <a:gd name="T1" fmla="*/ 2147483646 h 305"/>
              <a:gd name="T2" fmla="*/ 2147483646 w 3020"/>
              <a:gd name="T3" fmla="*/ 0 h 305"/>
              <a:gd name="T4" fmla="*/ 2147483646 w 3020"/>
              <a:gd name="T5" fmla="*/ 2147483646 h 305"/>
              <a:gd name="T6" fmla="*/ 2147483646 w 3020"/>
              <a:gd name="T7" fmla="*/ 2147483646 h 305"/>
              <a:gd name="T8" fmla="*/ 2147483646 w 3020"/>
              <a:gd name="T9" fmla="*/ 0 h 305"/>
              <a:gd name="T10" fmla="*/ 0 w 3020"/>
              <a:gd name="T11" fmla="*/ 2147483646 h 305"/>
              <a:gd name="T12" fmla="*/ 2147483646 w 3020"/>
              <a:gd name="T13" fmla="*/ 2147483646 h 305"/>
              <a:gd name="T14" fmla="*/ 2147483646 w 3020"/>
              <a:gd name="T15" fmla="*/ 2147483646 h 305"/>
              <a:gd name="T16" fmla="*/ 2147483646 w 3020"/>
              <a:gd name="T17" fmla="*/ 2147483646 h 305"/>
              <a:gd name="T18" fmla="*/ 2147483646 w 3020"/>
              <a:gd name="T19" fmla="*/ 2147483646 h 305"/>
              <a:gd name="T20" fmla="*/ 2147483646 w 3020"/>
              <a:gd name="T21" fmla="*/ 2147483646 h 30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020" h="305">
                <a:moveTo>
                  <a:pt x="3020" y="152"/>
                </a:moveTo>
                <a:lnTo>
                  <a:pt x="2825" y="0"/>
                </a:lnTo>
                <a:lnTo>
                  <a:pt x="2825" y="121"/>
                </a:lnTo>
                <a:lnTo>
                  <a:pt x="195" y="121"/>
                </a:lnTo>
                <a:lnTo>
                  <a:pt x="195" y="0"/>
                </a:lnTo>
                <a:lnTo>
                  <a:pt x="0" y="152"/>
                </a:lnTo>
                <a:lnTo>
                  <a:pt x="195" y="305"/>
                </a:lnTo>
                <a:lnTo>
                  <a:pt x="195" y="196"/>
                </a:lnTo>
                <a:lnTo>
                  <a:pt x="2825" y="196"/>
                </a:lnTo>
                <a:lnTo>
                  <a:pt x="2825" y="305"/>
                </a:lnTo>
                <a:lnTo>
                  <a:pt x="3020" y="152"/>
                </a:lnTo>
                <a:close/>
              </a:path>
            </a:pathLst>
          </a:custGeom>
          <a:solidFill>
            <a:schemeClr val="bg1">
              <a:alpha val="5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678" name="Freeform 6"/>
          <p:cNvSpPr>
            <a:spLocks/>
          </p:cNvSpPr>
          <p:nvPr/>
        </p:nvSpPr>
        <p:spPr bwMode="auto">
          <a:xfrm>
            <a:off x="5840413" y="1314450"/>
            <a:ext cx="482600" cy="4795838"/>
          </a:xfrm>
          <a:custGeom>
            <a:avLst/>
            <a:gdLst>
              <a:gd name="T0" fmla="*/ 2147483646 w 304"/>
              <a:gd name="T1" fmla="*/ 2147483646 h 3021"/>
              <a:gd name="T2" fmla="*/ 2147483646 w 304"/>
              <a:gd name="T3" fmla="*/ 2147483646 h 3021"/>
              <a:gd name="T4" fmla="*/ 2147483646 w 304"/>
              <a:gd name="T5" fmla="*/ 0 h 3021"/>
              <a:gd name="T6" fmla="*/ 0 w 304"/>
              <a:gd name="T7" fmla="*/ 2147483646 h 3021"/>
              <a:gd name="T8" fmla="*/ 2147483646 w 304"/>
              <a:gd name="T9" fmla="*/ 2147483646 h 3021"/>
              <a:gd name="T10" fmla="*/ 2147483646 w 304"/>
              <a:gd name="T11" fmla="*/ 2147483646 h 3021"/>
              <a:gd name="T12" fmla="*/ 0 w 304"/>
              <a:gd name="T13" fmla="*/ 2147483646 h 3021"/>
              <a:gd name="T14" fmla="*/ 2147483646 w 304"/>
              <a:gd name="T15" fmla="*/ 2147483646 h 3021"/>
              <a:gd name="T16" fmla="*/ 2147483646 w 304"/>
              <a:gd name="T17" fmla="*/ 2147483646 h 3021"/>
              <a:gd name="T18" fmla="*/ 2147483646 w 304"/>
              <a:gd name="T19" fmla="*/ 2147483646 h 3021"/>
              <a:gd name="T20" fmla="*/ 2147483646 w 304"/>
              <a:gd name="T21" fmla="*/ 2147483646 h 302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04" h="3021">
                <a:moveTo>
                  <a:pt x="184" y="195"/>
                </a:moveTo>
                <a:lnTo>
                  <a:pt x="304" y="195"/>
                </a:lnTo>
                <a:lnTo>
                  <a:pt x="152" y="0"/>
                </a:lnTo>
                <a:lnTo>
                  <a:pt x="0" y="195"/>
                </a:lnTo>
                <a:lnTo>
                  <a:pt x="108" y="195"/>
                </a:lnTo>
                <a:lnTo>
                  <a:pt x="108" y="2826"/>
                </a:lnTo>
                <a:lnTo>
                  <a:pt x="0" y="2826"/>
                </a:lnTo>
                <a:lnTo>
                  <a:pt x="152" y="3021"/>
                </a:lnTo>
                <a:lnTo>
                  <a:pt x="304" y="2826"/>
                </a:lnTo>
                <a:lnTo>
                  <a:pt x="184" y="2826"/>
                </a:lnTo>
                <a:lnTo>
                  <a:pt x="184" y="195"/>
                </a:lnTo>
                <a:close/>
              </a:path>
            </a:pathLst>
          </a:custGeom>
          <a:solidFill>
            <a:schemeClr val="bg1">
              <a:alpha val="5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679" name="Rounded Rectangle 7"/>
          <p:cNvSpPr>
            <a:spLocks noChangeArrowheads="1"/>
          </p:cNvSpPr>
          <p:nvPr/>
        </p:nvSpPr>
        <p:spPr bwMode="auto">
          <a:xfrm>
            <a:off x="4216400" y="1833563"/>
            <a:ext cx="1676400" cy="1676400"/>
          </a:xfrm>
          <a:prstGeom prst="roundRect">
            <a:avLst>
              <a:gd name="adj" fmla="val 16667"/>
            </a:avLst>
          </a:pr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id-ID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680" name="Rounded Rectangle 12"/>
          <p:cNvSpPr>
            <a:spLocks noChangeArrowheads="1"/>
          </p:cNvSpPr>
          <p:nvPr/>
        </p:nvSpPr>
        <p:spPr bwMode="auto">
          <a:xfrm>
            <a:off x="6259513" y="1820863"/>
            <a:ext cx="1677987" cy="1676400"/>
          </a:xfrm>
          <a:prstGeom prst="roundRect">
            <a:avLst>
              <a:gd name="adj" fmla="val 16667"/>
            </a:avLst>
          </a:pr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id-ID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681" name="Rounded Rectangle 17"/>
          <p:cNvSpPr>
            <a:spLocks noChangeArrowheads="1"/>
          </p:cNvSpPr>
          <p:nvPr/>
        </p:nvSpPr>
        <p:spPr bwMode="auto">
          <a:xfrm>
            <a:off x="4251325" y="3881438"/>
            <a:ext cx="1677988" cy="1677987"/>
          </a:xfrm>
          <a:prstGeom prst="roundRect">
            <a:avLst>
              <a:gd name="adj" fmla="val 16667"/>
            </a:avLst>
          </a:pr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id-ID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682" name="Rounded Rectangle 22"/>
          <p:cNvSpPr>
            <a:spLocks noChangeArrowheads="1"/>
          </p:cNvSpPr>
          <p:nvPr/>
        </p:nvSpPr>
        <p:spPr bwMode="auto">
          <a:xfrm>
            <a:off x="6246813" y="3887788"/>
            <a:ext cx="1677987" cy="1677987"/>
          </a:xfrm>
          <a:prstGeom prst="roundRect">
            <a:avLst>
              <a:gd name="adj" fmla="val 16667"/>
            </a:avLst>
          </a:pr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id-ID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683" name="任意多边形 12"/>
          <p:cNvSpPr>
            <a:spLocks/>
          </p:cNvSpPr>
          <p:nvPr/>
        </p:nvSpPr>
        <p:spPr bwMode="auto">
          <a:xfrm>
            <a:off x="4216400" y="3230563"/>
            <a:ext cx="1676400" cy="341312"/>
          </a:xfrm>
          <a:custGeom>
            <a:avLst/>
            <a:gdLst>
              <a:gd name="T0" fmla="*/ 0 w 1677213"/>
              <a:gd name="T1" fmla="*/ 0 h 340605"/>
              <a:gd name="T2" fmla="*/ 278190 w 1677213"/>
              <a:gd name="T3" fmla="*/ 285398 h 340605"/>
              <a:gd name="T4" fmla="*/ 1390911 w 1677213"/>
              <a:gd name="T5" fmla="*/ 285398 h 340605"/>
              <a:gd name="T6" fmla="*/ 1669101 w 1677213"/>
              <a:gd name="T7" fmla="*/ 0 h 340605"/>
              <a:gd name="T8" fmla="*/ 1669101 w 1677213"/>
              <a:gd name="T9" fmla="*/ 62344 h 340605"/>
              <a:gd name="T10" fmla="*/ 1390911 w 1677213"/>
              <a:gd name="T11" fmla="*/ 347740 h 340605"/>
              <a:gd name="T12" fmla="*/ 278190 w 1677213"/>
              <a:gd name="T13" fmla="*/ 347740 h 340605"/>
              <a:gd name="T14" fmla="*/ 0 w 1677213"/>
              <a:gd name="T15" fmla="*/ 62344 h 340605"/>
              <a:gd name="T16" fmla="*/ 0 w 1677213"/>
              <a:gd name="T17" fmla="*/ 0 h 3406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677213" h="340605">
                <a:moveTo>
                  <a:pt x="0" y="0"/>
                </a:moveTo>
                <a:cubicBezTo>
                  <a:pt x="0" y="154386"/>
                  <a:pt x="125155" y="279541"/>
                  <a:pt x="279541" y="279541"/>
                </a:cubicBezTo>
                <a:lnTo>
                  <a:pt x="1397672" y="279541"/>
                </a:lnTo>
                <a:cubicBezTo>
                  <a:pt x="1552058" y="279541"/>
                  <a:pt x="1677213" y="154386"/>
                  <a:pt x="1677213" y="0"/>
                </a:cubicBezTo>
                <a:lnTo>
                  <a:pt x="1677213" y="61064"/>
                </a:lnTo>
                <a:cubicBezTo>
                  <a:pt x="1677213" y="215450"/>
                  <a:pt x="1552058" y="340605"/>
                  <a:pt x="1397672" y="340605"/>
                </a:cubicBezTo>
                <a:lnTo>
                  <a:pt x="279541" y="340605"/>
                </a:lnTo>
                <a:cubicBezTo>
                  <a:pt x="125155" y="340605"/>
                  <a:pt x="0" y="215450"/>
                  <a:pt x="0" y="61064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684" name="TextBox 9"/>
          <p:cNvSpPr>
            <a:spLocks noChangeArrowheads="1"/>
          </p:cNvSpPr>
          <p:nvPr/>
        </p:nvSpPr>
        <p:spPr bwMode="auto">
          <a:xfrm>
            <a:off x="4631887" y="2738438"/>
            <a:ext cx="864476" cy="408623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685" name="任意多边形 14"/>
          <p:cNvSpPr>
            <a:spLocks/>
          </p:cNvSpPr>
          <p:nvPr/>
        </p:nvSpPr>
        <p:spPr bwMode="auto">
          <a:xfrm>
            <a:off x="6259513" y="3217863"/>
            <a:ext cx="1677987" cy="341312"/>
          </a:xfrm>
          <a:custGeom>
            <a:avLst/>
            <a:gdLst>
              <a:gd name="T0" fmla="*/ 0 w 1677213"/>
              <a:gd name="T1" fmla="*/ 0 h 340605"/>
              <a:gd name="T2" fmla="*/ 280832 w 1677213"/>
              <a:gd name="T3" fmla="*/ 285398 h 340605"/>
              <a:gd name="T4" fmla="*/ 1404135 w 1677213"/>
              <a:gd name="T5" fmla="*/ 285398 h 340605"/>
              <a:gd name="T6" fmla="*/ 1684969 w 1677213"/>
              <a:gd name="T7" fmla="*/ 0 h 340605"/>
              <a:gd name="T8" fmla="*/ 1684969 w 1677213"/>
              <a:gd name="T9" fmla="*/ 62344 h 340605"/>
              <a:gd name="T10" fmla="*/ 1404135 w 1677213"/>
              <a:gd name="T11" fmla="*/ 347740 h 340605"/>
              <a:gd name="T12" fmla="*/ 280832 w 1677213"/>
              <a:gd name="T13" fmla="*/ 347740 h 340605"/>
              <a:gd name="T14" fmla="*/ 0 w 1677213"/>
              <a:gd name="T15" fmla="*/ 62344 h 340605"/>
              <a:gd name="T16" fmla="*/ 0 w 1677213"/>
              <a:gd name="T17" fmla="*/ 0 h 3406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677213" h="340605">
                <a:moveTo>
                  <a:pt x="0" y="0"/>
                </a:moveTo>
                <a:cubicBezTo>
                  <a:pt x="0" y="154386"/>
                  <a:pt x="125155" y="279541"/>
                  <a:pt x="279541" y="279541"/>
                </a:cubicBezTo>
                <a:lnTo>
                  <a:pt x="1397672" y="279541"/>
                </a:lnTo>
                <a:cubicBezTo>
                  <a:pt x="1552058" y="279541"/>
                  <a:pt x="1677213" y="154386"/>
                  <a:pt x="1677213" y="0"/>
                </a:cubicBezTo>
                <a:lnTo>
                  <a:pt x="1677213" y="61064"/>
                </a:lnTo>
                <a:cubicBezTo>
                  <a:pt x="1677213" y="215450"/>
                  <a:pt x="1552058" y="340605"/>
                  <a:pt x="1397672" y="340605"/>
                </a:cubicBezTo>
                <a:lnTo>
                  <a:pt x="279541" y="340605"/>
                </a:lnTo>
                <a:cubicBezTo>
                  <a:pt x="125155" y="340605"/>
                  <a:pt x="0" y="215450"/>
                  <a:pt x="0" y="61064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686" name="TextBox 14"/>
          <p:cNvSpPr>
            <a:spLocks noChangeArrowheads="1"/>
          </p:cNvSpPr>
          <p:nvPr/>
        </p:nvSpPr>
        <p:spPr bwMode="auto">
          <a:xfrm>
            <a:off x="6660712" y="2767013"/>
            <a:ext cx="864476" cy="408623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687" name="任意多边形 16"/>
          <p:cNvSpPr>
            <a:spLocks/>
          </p:cNvSpPr>
          <p:nvPr/>
        </p:nvSpPr>
        <p:spPr bwMode="auto">
          <a:xfrm>
            <a:off x="4251325" y="5280025"/>
            <a:ext cx="1677988" cy="339725"/>
          </a:xfrm>
          <a:custGeom>
            <a:avLst/>
            <a:gdLst>
              <a:gd name="T0" fmla="*/ 0 w 1677213"/>
              <a:gd name="T1" fmla="*/ 0 h 340605"/>
              <a:gd name="T2" fmla="*/ 280835 w 1677213"/>
              <a:gd name="T3" fmla="*/ 272402 h 340605"/>
              <a:gd name="T4" fmla="*/ 1404144 w 1677213"/>
              <a:gd name="T5" fmla="*/ 272402 h 340605"/>
              <a:gd name="T6" fmla="*/ 1684979 w 1677213"/>
              <a:gd name="T7" fmla="*/ 0 h 340605"/>
              <a:gd name="T8" fmla="*/ 1684979 w 1677213"/>
              <a:gd name="T9" fmla="*/ 59504 h 340605"/>
              <a:gd name="T10" fmla="*/ 1404144 w 1677213"/>
              <a:gd name="T11" fmla="*/ 331907 h 340605"/>
              <a:gd name="T12" fmla="*/ 280835 w 1677213"/>
              <a:gd name="T13" fmla="*/ 331907 h 340605"/>
              <a:gd name="T14" fmla="*/ 0 w 1677213"/>
              <a:gd name="T15" fmla="*/ 59504 h 340605"/>
              <a:gd name="T16" fmla="*/ 0 w 1677213"/>
              <a:gd name="T17" fmla="*/ 0 h 3406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677213" h="340605">
                <a:moveTo>
                  <a:pt x="0" y="0"/>
                </a:moveTo>
                <a:cubicBezTo>
                  <a:pt x="0" y="154386"/>
                  <a:pt x="125155" y="279541"/>
                  <a:pt x="279541" y="279541"/>
                </a:cubicBezTo>
                <a:lnTo>
                  <a:pt x="1397672" y="279541"/>
                </a:lnTo>
                <a:cubicBezTo>
                  <a:pt x="1552058" y="279541"/>
                  <a:pt x="1677213" y="154386"/>
                  <a:pt x="1677213" y="0"/>
                </a:cubicBezTo>
                <a:lnTo>
                  <a:pt x="1677213" y="61064"/>
                </a:lnTo>
                <a:cubicBezTo>
                  <a:pt x="1677213" y="215450"/>
                  <a:pt x="1552058" y="340605"/>
                  <a:pt x="1397672" y="340605"/>
                </a:cubicBezTo>
                <a:lnTo>
                  <a:pt x="279541" y="340605"/>
                </a:lnTo>
                <a:cubicBezTo>
                  <a:pt x="125155" y="340605"/>
                  <a:pt x="0" y="215450"/>
                  <a:pt x="0" y="61064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688" name="TextBox 19"/>
          <p:cNvSpPr>
            <a:spLocks noChangeArrowheads="1"/>
          </p:cNvSpPr>
          <p:nvPr/>
        </p:nvSpPr>
        <p:spPr bwMode="auto">
          <a:xfrm>
            <a:off x="4674749" y="4759325"/>
            <a:ext cx="864476" cy="408623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689" name="任意多边形 18"/>
          <p:cNvSpPr>
            <a:spLocks/>
          </p:cNvSpPr>
          <p:nvPr/>
        </p:nvSpPr>
        <p:spPr bwMode="auto">
          <a:xfrm>
            <a:off x="6246813" y="5284788"/>
            <a:ext cx="1677987" cy="341312"/>
          </a:xfrm>
          <a:custGeom>
            <a:avLst/>
            <a:gdLst>
              <a:gd name="T0" fmla="*/ 0 w 1677213"/>
              <a:gd name="T1" fmla="*/ 0 h 340605"/>
              <a:gd name="T2" fmla="*/ 280832 w 1677213"/>
              <a:gd name="T3" fmla="*/ 285398 h 340605"/>
              <a:gd name="T4" fmla="*/ 1404135 w 1677213"/>
              <a:gd name="T5" fmla="*/ 285398 h 340605"/>
              <a:gd name="T6" fmla="*/ 1684969 w 1677213"/>
              <a:gd name="T7" fmla="*/ 0 h 340605"/>
              <a:gd name="T8" fmla="*/ 1684969 w 1677213"/>
              <a:gd name="T9" fmla="*/ 62344 h 340605"/>
              <a:gd name="T10" fmla="*/ 1404135 w 1677213"/>
              <a:gd name="T11" fmla="*/ 347740 h 340605"/>
              <a:gd name="T12" fmla="*/ 280832 w 1677213"/>
              <a:gd name="T13" fmla="*/ 347740 h 340605"/>
              <a:gd name="T14" fmla="*/ 0 w 1677213"/>
              <a:gd name="T15" fmla="*/ 62344 h 340605"/>
              <a:gd name="T16" fmla="*/ 0 w 1677213"/>
              <a:gd name="T17" fmla="*/ 0 h 3406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677213" h="340605">
                <a:moveTo>
                  <a:pt x="0" y="0"/>
                </a:moveTo>
                <a:cubicBezTo>
                  <a:pt x="0" y="154386"/>
                  <a:pt x="125155" y="279541"/>
                  <a:pt x="279541" y="279541"/>
                </a:cubicBezTo>
                <a:lnTo>
                  <a:pt x="1397672" y="279541"/>
                </a:lnTo>
                <a:cubicBezTo>
                  <a:pt x="1552058" y="279541"/>
                  <a:pt x="1677213" y="154386"/>
                  <a:pt x="1677213" y="0"/>
                </a:cubicBezTo>
                <a:lnTo>
                  <a:pt x="1677213" y="61064"/>
                </a:lnTo>
                <a:cubicBezTo>
                  <a:pt x="1677213" y="215450"/>
                  <a:pt x="1552058" y="340605"/>
                  <a:pt x="1397672" y="340605"/>
                </a:cubicBezTo>
                <a:lnTo>
                  <a:pt x="279541" y="340605"/>
                </a:lnTo>
                <a:cubicBezTo>
                  <a:pt x="125155" y="340605"/>
                  <a:pt x="0" y="215450"/>
                  <a:pt x="0" y="61064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690" name="TextBox 24"/>
          <p:cNvSpPr>
            <a:spLocks noChangeArrowheads="1"/>
          </p:cNvSpPr>
          <p:nvPr/>
        </p:nvSpPr>
        <p:spPr bwMode="auto">
          <a:xfrm>
            <a:off x="6660712" y="4775200"/>
            <a:ext cx="864476" cy="408623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XXXX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8691" name="Group 3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0288" y="2152650"/>
            <a:ext cx="493712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92" name="Group 38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1650" y="2219325"/>
            <a:ext cx="469900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93" name="Group 42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1650" y="4194175"/>
            <a:ext cx="4699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94" name="Freeform 52"/>
          <p:cNvSpPr>
            <a:spLocks noEditPoints="1"/>
          </p:cNvSpPr>
          <p:nvPr/>
        </p:nvSpPr>
        <p:spPr bwMode="auto">
          <a:xfrm>
            <a:off x="4895850" y="4276725"/>
            <a:ext cx="490538" cy="376238"/>
          </a:xfrm>
          <a:custGeom>
            <a:avLst/>
            <a:gdLst>
              <a:gd name="T0" fmla="*/ 2147483646 w 128"/>
              <a:gd name="T1" fmla="*/ 0 h 98"/>
              <a:gd name="T2" fmla="*/ 2147483646 w 128"/>
              <a:gd name="T3" fmla="*/ 2147483646 h 98"/>
              <a:gd name="T4" fmla="*/ 2147483646 w 128"/>
              <a:gd name="T5" fmla="*/ 2147483646 h 98"/>
              <a:gd name="T6" fmla="*/ 2147483646 w 128"/>
              <a:gd name="T7" fmla="*/ 2147483646 h 98"/>
              <a:gd name="T8" fmla="*/ 2147483646 w 128"/>
              <a:gd name="T9" fmla="*/ 2147483646 h 98"/>
              <a:gd name="T10" fmla="*/ 2147483646 w 128"/>
              <a:gd name="T11" fmla="*/ 2147483646 h 98"/>
              <a:gd name="T12" fmla="*/ 2147483646 w 128"/>
              <a:gd name="T13" fmla="*/ 2147483646 h 98"/>
              <a:gd name="T14" fmla="*/ 2147483646 w 128"/>
              <a:gd name="T15" fmla="*/ 2147483646 h 98"/>
              <a:gd name="T16" fmla="*/ 2147483646 w 128"/>
              <a:gd name="T17" fmla="*/ 2147483646 h 98"/>
              <a:gd name="T18" fmla="*/ 2147483646 w 128"/>
              <a:gd name="T19" fmla="*/ 2147483646 h 98"/>
              <a:gd name="T20" fmla="*/ 2147483646 w 128"/>
              <a:gd name="T21" fmla="*/ 2147483646 h 98"/>
              <a:gd name="T22" fmla="*/ 2147483646 w 128"/>
              <a:gd name="T23" fmla="*/ 2147483646 h 98"/>
              <a:gd name="T24" fmla="*/ 2147483646 w 128"/>
              <a:gd name="T25" fmla="*/ 2147483646 h 98"/>
              <a:gd name="T26" fmla="*/ 0 w 128"/>
              <a:gd name="T27" fmla="*/ 2147483646 h 98"/>
              <a:gd name="T28" fmla="*/ 2147483646 w 128"/>
              <a:gd name="T29" fmla="*/ 2147483646 h 98"/>
              <a:gd name="T30" fmla="*/ 2147483646 w 128"/>
              <a:gd name="T31" fmla="*/ 2147483646 h 98"/>
              <a:gd name="T32" fmla="*/ 2147483646 w 128"/>
              <a:gd name="T33" fmla="*/ 2147483646 h 98"/>
              <a:gd name="T34" fmla="*/ 2147483646 w 128"/>
              <a:gd name="T35" fmla="*/ 2147483646 h 98"/>
              <a:gd name="T36" fmla="*/ 2147483646 w 128"/>
              <a:gd name="T37" fmla="*/ 2147483646 h 98"/>
              <a:gd name="T38" fmla="*/ 2147483646 w 128"/>
              <a:gd name="T39" fmla="*/ 2147483646 h 98"/>
              <a:gd name="T40" fmla="*/ 2147483646 w 128"/>
              <a:gd name="T41" fmla="*/ 2147483646 h 98"/>
              <a:gd name="T42" fmla="*/ 2147483646 w 128"/>
              <a:gd name="T43" fmla="*/ 2147483646 h 98"/>
              <a:gd name="T44" fmla="*/ 2147483646 w 128"/>
              <a:gd name="T45" fmla="*/ 2147483646 h 98"/>
              <a:gd name="T46" fmla="*/ 2147483646 w 128"/>
              <a:gd name="T47" fmla="*/ 2147483646 h 98"/>
              <a:gd name="T48" fmla="*/ 2147483646 w 128"/>
              <a:gd name="T49" fmla="*/ 2147483646 h 98"/>
              <a:gd name="T50" fmla="*/ 2147483646 w 128"/>
              <a:gd name="T51" fmla="*/ 2147483646 h 98"/>
              <a:gd name="T52" fmla="*/ 2147483646 w 128"/>
              <a:gd name="T53" fmla="*/ 2147483646 h 98"/>
              <a:gd name="T54" fmla="*/ 2147483646 w 128"/>
              <a:gd name="T55" fmla="*/ 2147483646 h 98"/>
              <a:gd name="T56" fmla="*/ 2147483646 w 128"/>
              <a:gd name="T57" fmla="*/ 0 h 98"/>
              <a:gd name="T58" fmla="*/ 2147483646 w 128"/>
              <a:gd name="T59" fmla="*/ 2147483646 h 98"/>
              <a:gd name="T60" fmla="*/ 2147483646 w 128"/>
              <a:gd name="T61" fmla="*/ 2147483646 h 98"/>
              <a:gd name="T62" fmla="*/ 2147483646 w 128"/>
              <a:gd name="T63" fmla="*/ 2147483646 h 98"/>
              <a:gd name="T64" fmla="*/ 2147483646 w 128"/>
              <a:gd name="T65" fmla="*/ 2147483646 h 98"/>
              <a:gd name="T66" fmla="*/ 2147483646 w 128"/>
              <a:gd name="T67" fmla="*/ 2147483646 h 98"/>
              <a:gd name="T68" fmla="*/ 2147483646 w 128"/>
              <a:gd name="T69" fmla="*/ 2147483646 h 98"/>
              <a:gd name="T70" fmla="*/ 2147483646 w 128"/>
              <a:gd name="T71" fmla="*/ 2147483646 h 98"/>
              <a:gd name="T72" fmla="*/ 2147483646 w 128"/>
              <a:gd name="T73" fmla="*/ 2147483646 h 98"/>
              <a:gd name="T74" fmla="*/ 2147483646 w 128"/>
              <a:gd name="T75" fmla="*/ 2147483646 h 98"/>
              <a:gd name="T76" fmla="*/ 2147483646 w 128"/>
              <a:gd name="T77" fmla="*/ 2147483646 h 98"/>
              <a:gd name="T78" fmla="*/ 2147483646 w 128"/>
              <a:gd name="T79" fmla="*/ 2147483646 h 98"/>
              <a:gd name="T80" fmla="*/ 2147483646 w 128"/>
              <a:gd name="T81" fmla="*/ 2147483646 h 98"/>
              <a:gd name="T82" fmla="*/ 2147483646 w 128"/>
              <a:gd name="T83" fmla="*/ 2147483646 h 98"/>
              <a:gd name="T84" fmla="*/ 2147483646 w 128"/>
              <a:gd name="T85" fmla="*/ 2147483646 h 98"/>
              <a:gd name="T86" fmla="*/ 2147483646 w 128"/>
              <a:gd name="T87" fmla="*/ 2147483646 h 98"/>
              <a:gd name="T88" fmla="*/ 2147483646 w 128"/>
              <a:gd name="T89" fmla="*/ 2147483646 h 98"/>
              <a:gd name="T90" fmla="*/ 2147483646 w 128"/>
              <a:gd name="T91" fmla="*/ 2147483646 h 98"/>
              <a:gd name="T92" fmla="*/ 2147483646 w 128"/>
              <a:gd name="T93" fmla="*/ 2147483646 h 98"/>
              <a:gd name="T94" fmla="*/ 2147483646 w 128"/>
              <a:gd name="T95" fmla="*/ 2147483646 h 98"/>
              <a:gd name="T96" fmla="*/ 2147483646 w 128"/>
              <a:gd name="T97" fmla="*/ 2147483646 h 98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128" h="98">
                <a:moveTo>
                  <a:pt x="113" y="0"/>
                </a:moveTo>
                <a:cubicBezTo>
                  <a:pt x="104" y="0"/>
                  <a:pt x="98" y="7"/>
                  <a:pt x="98" y="15"/>
                </a:cubicBezTo>
                <a:cubicBezTo>
                  <a:pt x="98" y="19"/>
                  <a:pt x="100" y="23"/>
                  <a:pt x="103" y="26"/>
                </a:cubicBezTo>
                <a:cubicBezTo>
                  <a:pt x="84" y="54"/>
                  <a:pt x="84" y="54"/>
                  <a:pt x="84" y="54"/>
                </a:cubicBezTo>
                <a:cubicBezTo>
                  <a:pt x="83" y="53"/>
                  <a:pt x="81" y="52"/>
                  <a:pt x="79" y="52"/>
                </a:cubicBezTo>
                <a:cubicBezTo>
                  <a:pt x="73" y="52"/>
                  <a:pt x="68" y="56"/>
                  <a:pt x="66" y="60"/>
                </a:cubicBezTo>
                <a:cubicBezTo>
                  <a:pt x="55" y="54"/>
                  <a:pt x="55" y="54"/>
                  <a:pt x="55" y="54"/>
                </a:cubicBezTo>
                <a:cubicBezTo>
                  <a:pt x="56" y="53"/>
                  <a:pt x="56" y="51"/>
                  <a:pt x="56" y="49"/>
                </a:cubicBezTo>
                <a:cubicBezTo>
                  <a:pt x="56" y="40"/>
                  <a:pt x="49" y="34"/>
                  <a:pt x="41" y="34"/>
                </a:cubicBezTo>
                <a:cubicBezTo>
                  <a:pt x="33" y="34"/>
                  <a:pt x="26" y="40"/>
                  <a:pt x="26" y="49"/>
                </a:cubicBezTo>
                <a:cubicBezTo>
                  <a:pt x="26" y="53"/>
                  <a:pt x="28" y="57"/>
                  <a:pt x="31" y="60"/>
                </a:cubicBezTo>
                <a:cubicBezTo>
                  <a:pt x="23" y="70"/>
                  <a:pt x="23" y="70"/>
                  <a:pt x="23" y="70"/>
                </a:cubicBezTo>
                <a:cubicBezTo>
                  <a:pt x="21" y="69"/>
                  <a:pt x="18" y="68"/>
                  <a:pt x="15" y="68"/>
                </a:cubicBezTo>
                <a:cubicBezTo>
                  <a:pt x="6" y="68"/>
                  <a:pt x="0" y="74"/>
                  <a:pt x="0" y="83"/>
                </a:cubicBezTo>
                <a:cubicBezTo>
                  <a:pt x="0" y="91"/>
                  <a:pt x="6" y="98"/>
                  <a:pt x="15" y="98"/>
                </a:cubicBezTo>
                <a:cubicBezTo>
                  <a:pt x="23" y="98"/>
                  <a:pt x="30" y="91"/>
                  <a:pt x="30" y="83"/>
                </a:cubicBezTo>
                <a:cubicBezTo>
                  <a:pt x="30" y="79"/>
                  <a:pt x="28" y="76"/>
                  <a:pt x="26" y="73"/>
                </a:cubicBezTo>
                <a:cubicBezTo>
                  <a:pt x="34" y="62"/>
                  <a:pt x="34" y="62"/>
                  <a:pt x="34" y="62"/>
                </a:cubicBezTo>
                <a:cubicBezTo>
                  <a:pt x="36" y="63"/>
                  <a:pt x="39" y="64"/>
                  <a:pt x="41" y="64"/>
                </a:cubicBezTo>
                <a:cubicBezTo>
                  <a:pt x="46" y="64"/>
                  <a:pt x="51" y="61"/>
                  <a:pt x="53" y="57"/>
                </a:cubicBezTo>
                <a:cubicBezTo>
                  <a:pt x="64" y="64"/>
                  <a:pt x="64" y="64"/>
                  <a:pt x="64" y="64"/>
                </a:cubicBezTo>
                <a:cubicBezTo>
                  <a:pt x="64" y="65"/>
                  <a:pt x="64" y="66"/>
                  <a:pt x="64" y="68"/>
                </a:cubicBezTo>
                <a:cubicBezTo>
                  <a:pt x="64" y="76"/>
                  <a:pt x="70" y="83"/>
                  <a:pt x="79" y="83"/>
                </a:cubicBezTo>
                <a:cubicBezTo>
                  <a:pt x="87" y="83"/>
                  <a:pt x="94" y="76"/>
                  <a:pt x="94" y="68"/>
                </a:cubicBezTo>
                <a:cubicBezTo>
                  <a:pt x="94" y="63"/>
                  <a:pt x="91" y="58"/>
                  <a:pt x="88" y="56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08" y="29"/>
                  <a:pt x="110" y="30"/>
                  <a:pt x="113" y="30"/>
                </a:cubicBezTo>
                <a:cubicBezTo>
                  <a:pt x="121" y="30"/>
                  <a:pt x="128" y="23"/>
                  <a:pt x="128" y="15"/>
                </a:cubicBezTo>
                <a:cubicBezTo>
                  <a:pt x="128" y="7"/>
                  <a:pt x="121" y="0"/>
                  <a:pt x="113" y="0"/>
                </a:cubicBezTo>
                <a:close/>
                <a:moveTo>
                  <a:pt x="15" y="90"/>
                </a:moveTo>
                <a:cubicBezTo>
                  <a:pt x="11" y="90"/>
                  <a:pt x="7" y="87"/>
                  <a:pt x="7" y="83"/>
                </a:cubicBezTo>
                <a:cubicBezTo>
                  <a:pt x="7" y="78"/>
                  <a:pt x="11" y="75"/>
                  <a:pt x="15" y="75"/>
                </a:cubicBezTo>
                <a:cubicBezTo>
                  <a:pt x="19" y="75"/>
                  <a:pt x="22" y="78"/>
                  <a:pt x="22" y="83"/>
                </a:cubicBezTo>
                <a:cubicBezTo>
                  <a:pt x="22" y="87"/>
                  <a:pt x="19" y="90"/>
                  <a:pt x="15" y="90"/>
                </a:cubicBezTo>
                <a:close/>
                <a:moveTo>
                  <a:pt x="41" y="56"/>
                </a:moveTo>
                <a:cubicBezTo>
                  <a:pt x="37" y="56"/>
                  <a:pt x="34" y="53"/>
                  <a:pt x="34" y="49"/>
                </a:cubicBezTo>
                <a:cubicBezTo>
                  <a:pt x="34" y="45"/>
                  <a:pt x="37" y="41"/>
                  <a:pt x="41" y="41"/>
                </a:cubicBezTo>
                <a:cubicBezTo>
                  <a:pt x="45" y="41"/>
                  <a:pt x="49" y="45"/>
                  <a:pt x="49" y="49"/>
                </a:cubicBezTo>
                <a:cubicBezTo>
                  <a:pt x="49" y="53"/>
                  <a:pt x="45" y="56"/>
                  <a:pt x="41" y="56"/>
                </a:cubicBezTo>
                <a:close/>
                <a:moveTo>
                  <a:pt x="79" y="75"/>
                </a:moveTo>
                <a:cubicBezTo>
                  <a:pt x="75" y="75"/>
                  <a:pt x="71" y="72"/>
                  <a:pt x="71" y="68"/>
                </a:cubicBezTo>
                <a:cubicBezTo>
                  <a:pt x="71" y="63"/>
                  <a:pt x="75" y="60"/>
                  <a:pt x="79" y="60"/>
                </a:cubicBezTo>
                <a:cubicBezTo>
                  <a:pt x="83" y="60"/>
                  <a:pt x="86" y="63"/>
                  <a:pt x="86" y="68"/>
                </a:cubicBezTo>
                <a:cubicBezTo>
                  <a:pt x="86" y="72"/>
                  <a:pt x="83" y="75"/>
                  <a:pt x="79" y="75"/>
                </a:cubicBezTo>
                <a:close/>
                <a:moveTo>
                  <a:pt x="113" y="22"/>
                </a:moveTo>
                <a:cubicBezTo>
                  <a:pt x="108" y="22"/>
                  <a:pt x="105" y="19"/>
                  <a:pt x="105" y="15"/>
                </a:cubicBezTo>
                <a:cubicBezTo>
                  <a:pt x="105" y="11"/>
                  <a:pt x="108" y="7"/>
                  <a:pt x="113" y="7"/>
                </a:cubicBezTo>
                <a:cubicBezTo>
                  <a:pt x="117" y="7"/>
                  <a:pt x="120" y="11"/>
                  <a:pt x="120" y="15"/>
                </a:cubicBezTo>
                <a:cubicBezTo>
                  <a:pt x="120" y="19"/>
                  <a:pt x="117" y="22"/>
                  <a:pt x="113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8695" name="组合 36"/>
          <p:cNvGrpSpPr>
            <a:grpSpLocks/>
          </p:cNvGrpSpPr>
          <p:nvPr/>
        </p:nvGrpSpPr>
        <p:grpSpPr bwMode="auto">
          <a:xfrm>
            <a:off x="1724025" y="2271713"/>
            <a:ext cx="2200275" cy="735012"/>
            <a:chOff x="0" y="0"/>
            <a:chExt cx="2200516" cy="734409"/>
          </a:xfrm>
        </p:grpSpPr>
        <p:sp>
          <p:nvSpPr>
            <p:cNvPr id="28705" name="TextBox 47"/>
            <p:cNvSpPr txBox="1">
              <a:spLocks noChangeArrowheads="1"/>
            </p:cNvSpPr>
            <p:nvPr/>
          </p:nvSpPr>
          <p:spPr bwMode="auto">
            <a:xfrm>
              <a:off x="1282756" y="0"/>
              <a:ext cx="90281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id-ID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8706" name="Rectangle 48"/>
            <p:cNvSpPr>
              <a:spLocks noChangeArrowheads="1"/>
            </p:cNvSpPr>
            <p:nvPr/>
          </p:nvSpPr>
          <p:spPr bwMode="auto">
            <a:xfrm>
              <a:off x="0" y="211189"/>
              <a:ext cx="220051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更多优质作品，请在淘宝搜索：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XXXX</a:t>
              </a:r>
              <a:endParaRPr kumimoji="0" lang="id-ID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8696" name="组合 42"/>
          <p:cNvGrpSpPr>
            <a:grpSpLocks/>
          </p:cNvGrpSpPr>
          <p:nvPr/>
        </p:nvGrpSpPr>
        <p:grpSpPr bwMode="auto">
          <a:xfrm>
            <a:off x="1724025" y="4214813"/>
            <a:ext cx="2200275" cy="763587"/>
            <a:chOff x="0" y="0"/>
            <a:chExt cx="2200516" cy="764226"/>
          </a:xfrm>
        </p:grpSpPr>
        <p:sp>
          <p:nvSpPr>
            <p:cNvPr id="28703" name="TextBox 49"/>
            <p:cNvSpPr txBox="1">
              <a:spLocks noChangeArrowheads="1"/>
            </p:cNvSpPr>
            <p:nvPr/>
          </p:nvSpPr>
          <p:spPr bwMode="auto">
            <a:xfrm>
              <a:off x="1281799" y="0"/>
              <a:ext cx="90281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id-ID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8704" name="Rectangle 50"/>
            <p:cNvSpPr>
              <a:spLocks noChangeArrowheads="1"/>
            </p:cNvSpPr>
            <p:nvPr/>
          </p:nvSpPr>
          <p:spPr bwMode="auto">
            <a:xfrm>
              <a:off x="0" y="241006"/>
              <a:ext cx="220051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更多优质作品，请在淘宝搜索：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XXXX</a:t>
              </a:r>
              <a:endParaRPr kumimoji="0" lang="id-ID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8697" name="组合 45"/>
          <p:cNvGrpSpPr>
            <a:grpSpLocks/>
          </p:cNvGrpSpPr>
          <p:nvPr/>
        </p:nvGrpSpPr>
        <p:grpSpPr bwMode="auto">
          <a:xfrm>
            <a:off x="8205788" y="2170113"/>
            <a:ext cx="2200275" cy="735012"/>
            <a:chOff x="0" y="0"/>
            <a:chExt cx="2200517" cy="734409"/>
          </a:xfrm>
        </p:grpSpPr>
        <p:sp>
          <p:nvSpPr>
            <p:cNvPr id="28701" name="TextBox 51"/>
            <p:cNvSpPr txBox="1">
              <a:spLocks noChangeArrowheads="1"/>
            </p:cNvSpPr>
            <p:nvPr/>
          </p:nvSpPr>
          <p:spPr bwMode="auto">
            <a:xfrm>
              <a:off x="0" y="0"/>
              <a:ext cx="90281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id-ID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8702" name="Rectangle 52"/>
            <p:cNvSpPr>
              <a:spLocks noChangeArrowheads="1"/>
            </p:cNvSpPr>
            <p:nvPr/>
          </p:nvSpPr>
          <p:spPr bwMode="auto">
            <a:xfrm>
              <a:off x="1" y="211189"/>
              <a:ext cx="220051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更多优质作品，请在淘宝搜索：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XXXX</a:t>
              </a:r>
              <a:endParaRPr kumimoji="0" lang="id-ID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8698" name="组合 48"/>
          <p:cNvGrpSpPr>
            <a:grpSpLocks/>
          </p:cNvGrpSpPr>
          <p:nvPr/>
        </p:nvGrpSpPr>
        <p:grpSpPr bwMode="auto">
          <a:xfrm>
            <a:off x="8205788" y="4214813"/>
            <a:ext cx="2200275" cy="754062"/>
            <a:chOff x="0" y="0"/>
            <a:chExt cx="2200516" cy="754895"/>
          </a:xfrm>
        </p:grpSpPr>
        <p:sp>
          <p:nvSpPr>
            <p:cNvPr id="28699" name="TextBox 53"/>
            <p:cNvSpPr txBox="1">
              <a:spLocks noChangeArrowheads="1"/>
            </p:cNvSpPr>
            <p:nvPr/>
          </p:nvSpPr>
          <p:spPr bwMode="auto">
            <a:xfrm>
              <a:off x="0" y="0"/>
              <a:ext cx="90281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id-ID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8700" name="Rectangle 54"/>
            <p:cNvSpPr>
              <a:spLocks noChangeArrowheads="1"/>
            </p:cNvSpPr>
            <p:nvPr/>
          </p:nvSpPr>
          <p:spPr bwMode="auto">
            <a:xfrm>
              <a:off x="0" y="231675"/>
              <a:ext cx="220051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更多优质作品，请在淘宝搜索：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XXXX</a:t>
              </a:r>
              <a:endParaRPr kumimoji="0" lang="id-ID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13240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8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8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8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8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8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28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8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28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8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8677" grpId="0" animBg="1"/>
      <p:bldP spid="28678" grpId="0" animBg="1"/>
      <p:bldP spid="28679" grpId="0" animBg="1"/>
      <p:bldP spid="28680" grpId="0" animBg="1"/>
      <p:bldP spid="28681" grpId="0" animBg="1"/>
      <p:bldP spid="28682" grpId="0" animBg="1"/>
      <p:bldP spid="28683" grpId="0" animBg="1"/>
      <p:bldP spid="28684" grpId="0"/>
      <p:bldP spid="28685" grpId="0" animBg="1"/>
      <p:bldP spid="28686" grpId="0"/>
      <p:bldP spid="28687" grpId="0" animBg="1"/>
      <p:bldP spid="28688" grpId="0"/>
      <p:bldP spid="28689" grpId="0" animBg="1"/>
      <p:bldP spid="28690" grpId="0"/>
      <p:bldP spid="28694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2257</Words>
  <Application>Microsoft Office PowerPoint</Application>
  <PresentationFormat>宽屏</PresentationFormat>
  <Paragraphs>276</Paragraphs>
  <Slides>25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ubuntu</vt:lpstr>
      <vt:lpstr>等线</vt:lpstr>
      <vt:lpstr>微软雅黑</vt:lpstr>
      <vt:lpstr>Arial</vt:lpstr>
      <vt:lpstr>Calibri</vt:lpstr>
      <vt:lpstr>Calibri Light</vt:lpstr>
      <vt:lpstr>Franklin Gothic Book</vt:lpstr>
      <vt:lpstr>Franklin Gothic Medium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keywords>锐旗设计; https:/9ppt.taobao.com</cp:keywords>
  <cp:lastModifiedBy>Administrator</cp:lastModifiedBy>
  <cp:revision>10</cp:revision>
  <dcterms:created xsi:type="dcterms:W3CDTF">2017-08-30T16:56:44Z</dcterms:created>
  <dcterms:modified xsi:type="dcterms:W3CDTF">2019-01-07T10:54:21Z</dcterms:modified>
  <cp:category>锐旗设计;https://9ppt.taobao.com</cp:category>
</cp:coreProperties>
</file>